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032865e955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d3200d7b34216"/>
  </p:sldMasterIdLst>
  <p:sldIdLst>
    <p:sldId xmlns:r="http://schemas.openxmlformats.org/officeDocument/2006/relationships" id="256" r:id="Rab6983ac59734a2c"/>
    <p:sldId xmlns:r="http://schemas.openxmlformats.org/officeDocument/2006/relationships" id="257" r:id="R9e73503c27c1482a"/>
    <p:sldId xmlns:r="http://schemas.openxmlformats.org/officeDocument/2006/relationships" id="258" r:id="Re61b1a0b1bd54b37"/>
    <p:sldId xmlns:r="http://schemas.openxmlformats.org/officeDocument/2006/relationships" id="259" r:id="Re7d57d24462a4fd7"/>
    <p:sldId xmlns:r="http://schemas.openxmlformats.org/officeDocument/2006/relationships" id="260" r:id="Rd6a63cf61b7c4d23"/>
    <p:sldId xmlns:r="http://schemas.openxmlformats.org/officeDocument/2006/relationships" id="261" r:id="R1dbacc1a5e154e61"/>
    <p:sldId xmlns:r="http://schemas.openxmlformats.org/officeDocument/2006/relationships" id="262" r:id="R2cf1bfb06248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d3200d7b34216" /><Relationship Type="http://schemas.openxmlformats.org/officeDocument/2006/relationships/slide" Target="/ppt/slides/slide1.xml" Id="Rab6983ac59734a2c" /><Relationship Type="http://schemas.openxmlformats.org/officeDocument/2006/relationships/slide" Target="/ppt/slides/slide2.xml" Id="R9e73503c27c1482a" /><Relationship Type="http://schemas.openxmlformats.org/officeDocument/2006/relationships/slide" Target="/ppt/slides/slide3.xml" Id="Re61b1a0b1bd54b37" /><Relationship Type="http://schemas.openxmlformats.org/officeDocument/2006/relationships/slide" Target="/ppt/slides/slide4.xml" Id="Re7d57d24462a4fd7" /><Relationship Type="http://schemas.openxmlformats.org/officeDocument/2006/relationships/slide" Target="/ppt/slides/slide5.xml" Id="Rd6a63cf61b7c4d23" /><Relationship Type="http://schemas.openxmlformats.org/officeDocument/2006/relationships/slide" Target="/ppt/slides/slide6.xml" Id="R1dbacc1a5e154e61" /><Relationship Type="http://schemas.openxmlformats.org/officeDocument/2006/relationships/slide" Target="/ppt/slides/slide7.xml" Id="R2cf1bfb06248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6de3bd004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1200667c4af2" /><Relationship Type="http://schemas.openxmlformats.org/officeDocument/2006/relationships/theme" Target="/ppt/slideMasters/theme/theme1.xml" Id="R86dab98f11f0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d1200667c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fc6f3082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1f57811dc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46d1163fc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f496229ff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1b0cefbd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cc82a2ffa46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3d2e34cee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NYTT FORETAK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20 149 538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13 888 595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38 196 877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nyttforetak.no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914 545 080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