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e8b3302c0642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5c9708126f48d8"/>
  </p:sldMasterIdLst>
  <p:sldIdLst>
    <p:sldId xmlns:r="http://schemas.openxmlformats.org/officeDocument/2006/relationships" id="256" r:id="R6150e16271bc4597"/>
    <p:sldId xmlns:r="http://schemas.openxmlformats.org/officeDocument/2006/relationships" id="257" r:id="Rbee1b55e47a64af0"/>
    <p:sldId xmlns:r="http://schemas.openxmlformats.org/officeDocument/2006/relationships" id="258" r:id="R35d8fe79c1b84127"/>
    <p:sldId xmlns:r="http://schemas.openxmlformats.org/officeDocument/2006/relationships" id="259" r:id="R6eed3335fab24c8e"/>
    <p:sldId xmlns:r="http://schemas.openxmlformats.org/officeDocument/2006/relationships" id="260" r:id="R9d2a2d8631404c03"/>
    <p:sldId xmlns:r="http://schemas.openxmlformats.org/officeDocument/2006/relationships" id="261" r:id="Rd93c44bccdce4134"/>
    <p:sldId xmlns:r="http://schemas.openxmlformats.org/officeDocument/2006/relationships" id="262" r:id="R4c88371877154d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c9708126f48d8" /><Relationship Type="http://schemas.openxmlformats.org/officeDocument/2006/relationships/slide" Target="/ppt/slides/slide1.xml" Id="R6150e16271bc4597" /><Relationship Type="http://schemas.openxmlformats.org/officeDocument/2006/relationships/slide" Target="/ppt/slides/slide2.xml" Id="Rbee1b55e47a64af0" /><Relationship Type="http://schemas.openxmlformats.org/officeDocument/2006/relationships/slide" Target="/ppt/slides/slide3.xml" Id="R35d8fe79c1b84127" /><Relationship Type="http://schemas.openxmlformats.org/officeDocument/2006/relationships/slide" Target="/ppt/slides/slide4.xml" Id="R6eed3335fab24c8e" /><Relationship Type="http://schemas.openxmlformats.org/officeDocument/2006/relationships/slide" Target="/ppt/slides/slide5.xml" Id="R9d2a2d8631404c03" /><Relationship Type="http://schemas.openxmlformats.org/officeDocument/2006/relationships/slide" Target="/ppt/slides/slide6.xml" Id="Rd93c44bccdce4134" /><Relationship Type="http://schemas.openxmlformats.org/officeDocument/2006/relationships/slide" Target="/ppt/slides/slide7.xml" Id="R4c88371877154d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60684b72d44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a84bea4124b46" /><Relationship Type="http://schemas.openxmlformats.org/officeDocument/2006/relationships/theme" Target="/ppt/slideMasters/theme/theme1.xml" Id="Rd3b37334212347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ca84bea4124b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6aad56f8b40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96bb1199341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634563a5b42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e554693a943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35a854b5c49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c212fad2f46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c64b8ebd446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BITSCOM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BITSCOM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16 548 539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69 144 625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69 407 744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 BRUNVOLL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Bekkevollvegen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arnljot@bitscom.no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