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4d4f55d6ad41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99ab200dbb4212"/>
  </p:sldMasterIdLst>
  <p:sldIdLst>
    <p:sldId xmlns:r="http://schemas.openxmlformats.org/officeDocument/2006/relationships" id="256" r:id="R0a5ee5f5188f4357"/>
    <p:sldId xmlns:r="http://schemas.openxmlformats.org/officeDocument/2006/relationships" id="257" r:id="R54cc2e26efbd4380"/>
    <p:sldId xmlns:r="http://schemas.openxmlformats.org/officeDocument/2006/relationships" id="258" r:id="Rd5312e0d645e40d4"/>
    <p:sldId xmlns:r="http://schemas.openxmlformats.org/officeDocument/2006/relationships" id="259" r:id="R65eea93b440f484f"/>
    <p:sldId xmlns:r="http://schemas.openxmlformats.org/officeDocument/2006/relationships" id="260" r:id="R7c78d16a4e544920"/>
    <p:sldId xmlns:r="http://schemas.openxmlformats.org/officeDocument/2006/relationships" id="261" r:id="R0f7eb0185ec84d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99ab200dbb4212" /><Relationship Type="http://schemas.openxmlformats.org/officeDocument/2006/relationships/slide" Target="/ppt/slides/slide1.xml" Id="R0a5ee5f5188f4357" /><Relationship Type="http://schemas.openxmlformats.org/officeDocument/2006/relationships/slide" Target="/ppt/slides/slide2.xml" Id="R54cc2e26efbd4380" /><Relationship Type="http://schemas.openxmlformats.org/officeDocument/2006/relationships/slide" Target="/ppt/slides/slide3.xml" Id="Rd5312e0d645e40d4" /><Relationship Type="http://schemas.openxmlformats.org/officeDocument/2006/relationships/slide" Target="/ppt/slides/slide4.xml" Id="R65eea93b440f484f" /><Relationship Type="http://schemas.openxmlformats.org/officeDocument/2006/relationships/slide" Target="/ppt/slides/slide5.xml" Id="R7c78d16a4e544920" /><Relationship Type="http://schemas.openxmlformats.org/officeDocument/2006/relationships/slide" Target="/ppt/slides/slide6.xml" Id="R0f7eb0185ec84d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f8dd23feb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c8e7e452b4431" /><Relationship Type="http://schemas.openxmlformats.org/officeDocument/2006/relationships/theme" Target="/ppt/slideMasters/theme/theme1.xml" Id="Reae1a1e54c1847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5c8e7e452b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680b918a844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630e6162d4d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e49b480514d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261ec25dd4f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dde2ed5ca4b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10643056040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HOFF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Falkenborgvegen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eivind.askeland@choice.no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914 566 150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