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b8c515b13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11ca2852540e6"/>
  </p:sldMasterIdLst>
  <p:sldIdLst>
    <p:sldId xmlns:r="http://schemas.openxmlformats.org/officeDocument/2006/relationships" id="256" r:id="R4ac36b5d552c4b2d"/>
    <p:sldId xmlns:r="http://schemas.openxmlformats.org/officeDocument/2006/relationships" id="257" r:id="R9afadbe19e434022"/>
    <p:sldId xmlns:r="http://schemas.openxmlformats.org/officeDocument/2006/relationships" id="258" r:id="Rdeb33add9c86496b"/>
    <p:sldId xmlns:r="http://schemas.openxmlformats.org/officeDocument/2006/relationships" id="259" r:id="R0f3ecf1e680f44ff"/>
    <p:sldId xmlns:r="http://schemas.openxmlformats.org/officeDocument/2006/relationships" id="260" r:id="Rec20a1f90ca74344"/>
    <p:sldId xmlns:r="http://schemas.openxmlformats.org/officeDocument/2006/relationships" id="261" r:id="R1cdce8561a4c4c85"/>
    <p:sldId xmlns:r="http://schemas.openxmlformats.org/officeDocument/2006/relationships" id="262" r:id="R0d736e7fc3a5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11ca2852540e6" /><Relationship Type="http://schemas.openxmlformats.org/officeDocument/2006/relationships/slide" Target="/ppt/slides/slide1.xml" Id="R4ac36b5d552c4b2d" /><Relationship Type="http://schemas.openxmlformats.org/officeDocument/2006/relationships/slide" Target="/ppt/slides/slide2.xml" Id="R9afadbe19e434022" /><Relationship Type="http://schemas.openxmlformats.org/officeDocument/2006/relationships/slide" Target="/ppt/slides/slide3.xml" Id="Rdeb33add9c86496b" /><Relationship Type="http://schemas.openxmlformats.org/officeDocument/2006/relationships/slide" Target="/ppt/slides/slide4.xml" Id="R0f3ecf1e680f44ff" /><Relationship Type="http://schemas.openxmlformats.org/officeDocument/2006/relationships/slide" Target="/ppt/slides/slide5.xml" Id="Rec20a1f90ca74344" /><Relationship Type="http://schemas.openxmlformats.org/officeDocument/2006/relationships/slide" Target="/ppt/slides/slide6.xml" Id="R1cdce8561a4c4c85" /><Relationship Type="http://schemas.openxmlformats.org/officeDocument/2006/relationships/slide" Target="/ppt/slides/slide7.xml" Id="R0d736e7fc3a5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b79ab6a42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f5e168eb4a00" /><Relationship Type="http://schemas.openxmlformats.org/officeDocument/2006/relationships/theme" Target="/ppt/slideMasters/theme/theme1.xml" Id="Ra689953972d0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ef5e168eb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24a7925a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039b445e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e7739de3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dfd8b98b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0b109f11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8e2b662d9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69076d800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