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5ac628f8ba47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c820bcb8144ee3"/>
  </p:sldMasterIdLst>
  <p:sldIdLst>
    <p:sldId xmlns:r="http://schemas.openxmlformats.org/officeDocument/2006/relationships" id="256" r:id="Rb76bf1b78f8b45df"/>
    <p:sldId xmlns:r="http://schemas.openxmlformats.org/officeDocument/2006/relationships" id="257" r:id="Ra100382937694e8e"/>
    <p:sldId xmlns:r="http://schemas.openxmlformats.org/officeDocument/2006/relationships" id="258" r:id="Rbd9393a4dcd844ef"/>
    <p:sldId xmlns:r="http://schemas.openxmlformats.org/officeDocument/2006/relationships" id="259" r:id="Rb19b829713dd456f"/>
    <p:sldId xmlns:r="http://schemas.openxmlformats.org/officeDocument/2006/relationships" id="260" r:id="R3f20800722424fc8"/>
    <p:sldId xmlns:r="http://schemas.openxmlformats.org/officeDocument/2006/relationships" id="261" r:id="R7aeaf372b8c54a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820bcb8144ee3" /><Relationship Type="http://schemas.openxmlformats.org/officeDocument/2006/relationships/slide" Target="/ppt/slides/slide1.xml" Id="Rb76bf1b78f8b45df" /><Relationship Type="http://schemas.openxmlformats.org/officeDocument/2006/relationships/slide" Target="/ppt/slides/slide2.xml" Id="Ra100382937694e8e" /><Relationship Type="http://schemas.openxmlformats.org/officeDocument/2006/relationships/slide" Target="/ppt/slides/slide3.xml" Id="Rbd9393a4dcd844ef" /><Relationship Type="http://schemas.openxmlformats.org/officeDocument/2006/relationships/slide" Target="/ppt/slides/slide4.xml" Id="Rb19b829713dd456f" /><Relationship Type="http://schemas.openxmlformats.org/officeDocument/2006/relationships/slide" Target="/ppt/slides/slide5.xml" Id="R3f20800722424fc8" /><Relationship Type="http://schemas.openxmlformats.org/officeDocument/2006/relationships/slide" Target="/ppt/slides/slide6.xml" Id="R7aeaf372b8c54a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84ca8dfb344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55e053c1749c4" /><Relationship Type="http://schemas.openxmlformats.org/officeDocument/2006/relationships/theme" Target="/ppt/slideMasters/theme/theme1.xml" Id="R2d353b7a553841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955e053c1749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825a0092f42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df144be834a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75843b2d248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5ac9fb4464f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8012cce1f43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a5c06d9d148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PREN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2 129 579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2 003 253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14 538 861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14 556 904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Marie gate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1725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914 589 649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