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d118a10eb0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8d3dfed6ce442d"/>
  </p:sldMasterIdLst>
  <p:sldIdLst>
    <p:sldId xmlns:r="http://schemas.openxmlformats.org/officeDocument/2006/relationships" id="256" r:id="R373ca8a250b04830"/>
    <p:sldId xmlns:r="http://schemas.openxmlformats.org/officeDocument/2006/relationships" id="257" r:id="R450481d705dc4b58"/>
    <p:sldId xmlns:r="http://schemas.openxmlformats.org/officeDocument/2006/relationships" id="258" r:id="R8dbcbf0e491843a8"/>
    <p:sldId xmlns:r="http://schemas.openxmlformats.org/officeDocument/2006/relationships" id="259" r:id="R723b750986fa47f3"/>
    <p:sldId xmlns:r="http://schemas.openxmlformats.org/officeDocument/2006/relationships" id="260" r:id="R9518fc54c33b46f3"/>
    <p:sldId xmlns:r="http://schemas.openxmlformats.org/officeDocument/2006/relationships" id="261" r:id="R7885cc707d0e47da"/>
    <p:sldId xmlns:r="http://schemas.openxmlformats.org/officeDocument/2006/relationships" id="262" r:id="R21c2594de3aa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d3dfed6ce442d" /><Relationship Type="http://schemas.openxmlformats.org/officeDocument/2006/relationships/slide" Target="/ppt/slides/slide1.xml" Id="R373ca8a250b04830" /><Relationship Type="http://schemas.openxmlformats.org/officeDocument/2006/relationships/slide" Target="/ppt/slides/slide2.xml" Id="R450481d705dc4b58" /><Relationship Type="http://schemas.openxmlformats.org/officeDocument/2006/relationships/slide" Target="/ppt/slides/slide3.xml" Id="R8dbcbf0e491843a8" /><Relationship Type="http://schemas.openxmlformats.org/officeDocument/2006/relationships/slide" Target="/ppt/slides/slide4.xml" Id="R723b750986fa47f3" /><Relationship Type="http://schemas.openxmlformats.org/officeDocument/2006/relationships/slide" Target="/ppt/slides/slide5.xml" Id="R9518fc54c33b46f3" /><Relationship Type="http://schemas.openxmlformats.org/officeDocument/2006/relationships/slide" Target="/ppt/slides/slide6.xml" Id="R7885cc707d0e47da" /><Relationship Type="http://schemas.openxmlformats.org/officeDocument/2006/relationships/slide" Target="/ppt/slides/slide7.xml" Id="R21c2594de3aa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fab41b4ec47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79144606d4dad" /><Relationship Type="http://schemas.openxmlformats.org/officeDocument/2006/relationships/theme" Target="/ppt/slideMasters/theme/theme1.xml" Id="Rdae4985c74a148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179144606d4d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f7351168b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0bc48409c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769dc846f49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d10a9aa6f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4805b499c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46a49dfb843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c1376c546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HOLDING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5 116 413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4 921 382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13 234 444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13 703 789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