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79f1759be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5302e6e6e4a6b"/>
  </p:sldMasterIdLst>
  <p:sldIdLst>
    <p:sldId xmlns:r="http://schemas.openxmlformats.org/officeDocument/2006/relationships" id="256" r:id="R17f8c768c5fa4ee3"/>
    <p:sldId xmlns:r="http://schemas.openxmlformats.org/officeDocument/2006/relationships" id="257" r:id="R477e62b48e0c4e6f"/>
    <p:sldId xmlns:r="http://schemas.openxmlformats.org/officeDocument/2006/relationships" id="258" r:id="R46caddc8f3e649c6"/>
    <p:sldId xmlns:r="http://schemas.openxmlformats.org/officeDocument/2006/relationships" id="259" r:id="R57b4a06ccad14ed0"/>
    <p:sldId xmlns:r="http://schemas.openxmlformats.org/officeDocument/2006/relationships" id="260" r:id="R557c349d72374cb5"/>
    <p:sldId xmlns:r="http://schemas.openxmlformats.org/officeDocument/2006/relationships" id="261" r:id="Rfa6122ce277246f1"/>
    <p:sldId xmlns:r="http://schemas.openxmlformats.org/officeDocument/2006/relationships" id="262" r:id="R8ea1d46d91cd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302e6e6e4a6b" /><Relationship Type="http://schemas.openxmlformats.org/officeDocument/2006/relationships/slide" Target="/ppt/slides/slide1.xml" Id="R17f8c768c5fa4ee3" /><Relationship Type="http://schemas.openxmlformats.org/officeDocument/2006/relationships/slide" Target="/ppt/slides/slide2.xml" Id="R477e62b48e0c4e6f" /><Relationship Type="http://schemas.openxmlformats.org/officeDocument/2006/relationships/slide" Target="/ppt/slides/slide3.xml" Id="R46caddc8f3e649c6" /><Relationship Type="http://schemas.openxmlformats.org/officeDocument/2006/relationships/slide" Target="/ppt/slides/slide4.xml" Id="R57b4a06ccad14ed0" /><Relationship Type="http://schemas.openxmlformats.org/officeDocument/2006/relationships/slide" Target="/ppt/slides/slide5.xml" Id="R557c349d72374cb5" /><Relationship Type="http://schemas.openxmlformats.org/officeDocument/2006/relationships/slide" Target="/ppt/slides/slide6.xml" Id="Rfa6122ce277246f1" /><Relationship Type="http://schemas.openxmlformats.org/officeDocument/2006/relationships/slide" Target="/ppt/slides/slide7.xml" Id="R8ea1d46d91cd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23be60942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b1f87e65481d" /><Relationship Type="http://schemas.openxmlformats.org/officeDocument/2006/relationships/theme" Target="/ppt/slideMasters/theme/theme1.xml" Id="R506ec101c5ba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eb1f87e65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f27db928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fe53446c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0435657c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a385081e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bf44b8ae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b52da8d4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a133628f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