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48e84077994a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1ebbc3a00d4acb"/>
  </p:sldMasterIdLst>
  <p:sldIdLst>
    <p:sldId xmlns:r="http://schemas.openxmlformats.org/officeDocument/2006/relationships" id="256" r:id="R06361e86a8e24a93"/>
    <p:sldId xmlns:r="http://schemas.openxmlformats.org/officeDocument/2006/relationships" id="257" r:id="R4ffe52ee54fa4ed1"/>
    <p:sldId xmlns:r="http://schemas.openxmlformats.org/officeDocument/2006/relationships" id="258" r:id="R6e31d3ca20024aed"/>
    <p:sldId xmlns:r="http://schemas.openxmlformats.org/officeDocument/2006/relationships" id="259" r:id="R359c52bd57eb4f7a"/>
    <p:sldId xmlns:r="http://schemas.openxmlformats.org/officeDocument/2006/relationships" id="260" r:id="R9965cf7c39464601"/>
    <p:sldId xmlns:r="http://schemas.openxmlformats.org/officeDocument/2006/relationships" id="261" r:id="R44fb88e6fa8d4ae9"/>
    <p:sldId xmlns:r="http://schemas.openxmlformats.org/officeDocument/2006/relationships" id="262" r:id="R34fa1d7f37d449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1ebbc3a00d4acb" /><Relationship Type="http://schemas.openxmlformats.org/officeDocument/2006/relationships/slide" Target="/ppt/slides/slide1.xml" Id="R06361e86a8e24a93" /><Relationship Type="http://schemas.openxmlformats.org/officeDocument/2006/relationships/slide" Target="/ppt/slides/slide2.xml" Id="R4ffe52ee54fa4ed1" /><Relationship Type="http://schemas.openxmlformats.org/officeDocument/2006/relationships/slide" Target="/ppt/slides/slide3.xml" Id="R6e31d3ca20024aed" /><Relationship Type="http://schemas.openxmlformats.org/officeDocument/2006/relationships/slide" Target="/ppt/slides/slide4.xml" Id="R359c52bd57eb4f7a" /><Relationship Type="http://schemas.openxmlformats.org/officeDocument/2006/relationships/slide" Target="/ppt/slides/slide5.xml" Id="R9965cf7c39464601" /><Relationship Type="http://schemas.openxmlformats.org/officeDocument/2006/relationships/slide" Target="/ppt/slides/slide6.xml" Id="R44fb88e6fa8d4ae9" /><Relationship Type="http://schemas.openxmlformats.org/officeDocument/2006/relationships/slide" Target="/ppt/slides/slide7.xml" Id="R34fa1d7f37d449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b649614a4e4d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f1a3122c64ea3" /><Relationship Type="http://schemas.openxmlformats.org/officeDocument/2006/relationships/theme" Target="/ppt/slideMasters/theme/theme1.xml" Id="R8e92856f1ac547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1f1a3122c64e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f32c188e54c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bb3ec54494f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5214c897e40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657945cfd44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80981c20f44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db91e26624f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6007fe62a4c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JHESTÅS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JHESTÅS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2 148 607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2 186 022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HESTÅS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Langåsen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4513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jhestas@gmail.com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914 626 021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