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171b4a7f6644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82b3ea624b4b38"/>
  </p:sldMasterIdLst>
  <p:sldIdLst>
    <p:sldId xmlns:r="http://schemas.openxmlformats.org/officeDocument/2006/relationships" id="256" r:id="R0df8bb70d4474d00"/>
    <p:sldId xmlns:r="http://schemas.openxmlformats.org/officeDocument/2006/relationships" id="257" r:id="Rce5ab4a0e5534f8a"/>
    <p:sldId xmlns:r="http://schemas.openxmlformats.org/officeDocument/2006/relationships" id="258" r:id="R714939e676b14ed2"/>
    <p:sldId xmlns:r="http://schemas.openxmlformats.org/officeDocument/2006/relationships" id="259" r:id="R881e96f88dc94971"/>
    <p:sldId xmlns:r="http://schemas.openxmlformats.org/officeDocument/2006/relationships" id="260" r:id="Rbebf7e1f33884afe"/>
    <p:sldId xmlns:r="http://schemas.openxmlformats.org/officeDocument/2006/relationships" id="261" r:id="R971a292f58df42ec"/>
    <p:sldId xmlns:r="http://schemas.openxmlformats.org/officeDocument/2006/relationships" id="262" r:id="Rb20ccc078cd24f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82b3ea624b4b38" /><Relationship Type="http://schemas.openxmlformats.org/officeDocument/2006/relationships/slide" Target="/ppt/slides/slide1.xml" Id="R0df8bb70d4474d00" /><Relationship Type="http://schemas.openxmlformats.org/officeDocument/2006/relationships/slide" Target="/ppt/slides/slide2.xml" Id="Rce5ab4a0e5534f8a" /><Relationship Type="http://schemas.openxmlformats.org/officeDocument/2006/relationships/slide" Target="/ppt/slides/slide3.xml" Id="R714939e676b14ed2" /><Relationship Type="http://schemas.openxmlformats.org/officeDocument/2006/relationships/slide" Target="/ppt/slides/slide4.xml" Id="R881e96f88dc94971" /><Relationship Type="http://schemas.openxmlformats.org/officeDocument/2006/relationships/slide" Target="/ppt/slides/slide5.xml" Id="Rbebf7e1f33884afe" /><Relationship Type="http://schemas.openxmlformats.org/officeDocument/2006/relationships/slide" Target="/ppt/slides/slide6.xml" Id="R971a292f58df42ec" /><Relationship Type="http://schemas.openxmlformats.org/officeDocument/2006/relationships/slide" Target="/ppt/slides/slide7.xml" Id="Rb20ccc078cd24f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3cc717663441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02cc69b4d491a" /><Relationship Type="http://schemas.openxmlformats.org/officeDocument/2006/relationships/theme" Target="/ppt/slideMasters/theme/theme1.xml" Id="R3ce7b22417af4d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302cc69b4d49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095566d534c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cb493e8c548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2081ec63d45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d8444db0541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393ba57ac42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7fe12a53d42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656ee3eba47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MEISFJORD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MEISFJORD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MEISFJORD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MEISFJORD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MEISFJORD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MEISFJORD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724 363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−870 691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39 779 814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474 124 750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474 344 620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MEISFJORD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MEISFJORD ARE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MEISFJORD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Are Meisfjord, Rostockgata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914 631 866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MEISFJORD HOLDING AS</a:t>
            </a:r>
          </a:p>
        </p:txBody>
      </p:sp>
    </p:spTree>
  </p:cSld>
  <p:clrMapOvr>
    <a:masterClrMapping xmlns:a="http://schemas.openxmlformats.org/drawingml/2006/main"/>
  </p:clrMapOvr>
</p:sld>
</file>