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07c77f5a8a44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54de1165a84880"/>
  </p:sldMasterIdLst>
  <p:sldIdLst>
    <p:sldId xmlns:r="http://schemas.openxmlformats.org/officeDocument/2006/relationships" id="256" r:id="R996331458171417d"/>
    <p:sldId xmlns:r="http://schemas.openxmlformats.org/officeDocument/2006/relationships" id="257" r:id="Rdcc67151886b494a"/>
    <p:sldId xmlns:r="http://schemas.openxmlformats.org/officeDocument/2006/relationships" id="258" r:id="R9ed6495b5b534805"/>
    <p:sldId xmlns:r="http://schemas.openxmlformats.org/officeDocument/2006/relationships" id="259" r:id="R62335f6b282d4a6a"/>
    <p:sldId xmlns:r="http://schemas.openxmlformats.org/officeDocument/2006/relationships" id="260" r:id="R497028aeea65430c"/>
    <p:sldId xmlns:r="http://schemas.openxmlformats.org/officeDocument/2006/relationships" id="261" r:id="R6ab4c8b488814e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54de1165a84880" /><Relationship Type="http://schemas.openxmlformats.org/officeDocument/2006/relationships/slide" Target="/ppt/slides/slide1.xml" Id="R996331458171417d" /><Relationship Type="http://schemas.openxmlformats.org/officeDocument/2006/relationships/slide" Target="/ppt/slides/slide2.xml" Id="Rdcc67151886b494a" /><Relationship Type="http://schemas.openxmlformats.org/officeDocument/2006/relationships/slide" Target="/ppt/slides/slide3.xml" Id="R9ed6495b5b534805" /><Relationship Type="http://schemas.openxmlformats.org/officeDocument/2006/relationships/slide" Target="/ppt/slides/slide4.xml" Id="R62335f6b282d4a6a" /><Relationship Type="http://schemas.openxmlformats.org/officeDocument/2006/relationships/slide" Target="/ppt/slides/slide5.xml" Id="R497028aeea65430c" /><Relationship Type="http://schemas.openxmlformats.org/officeDocument/2006/relationships/slide" Target="/ppt/slides/slide6.xml" Id="R6ab4c8b488814e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5db943e2fb4a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4892b2a2fe428d" /><Relationship Type="http://schemas.openxmlformats.org/officeDocument/2006/relationships/theme" Target="/ppt/slideMasters/theme/theme1.xml" Id="Re460f330f4a744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4892b2a2fe42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fe099441549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e97c2375d46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524f5ebad40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dbce1dd8b47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150740b034d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4929a50f149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STENBAKK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STENBAKK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STENBAKK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STENBAKK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STENBAKK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STENBAKK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914 632 536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STENBAKK HOLDING AS</a:t>
            </a:r>
          </a:p>
        </p:txBody>
      </p:sp>
    </p:spTree>
  </p:cSld>
  <p:clrMapOvr>
    <a:masterClrMapping xmlns:a="http://schemas.openxmlformats.org/drawingml/2006/main"/>
  </p:clrMapOvr>
</p:sld>
</file>