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97a56feb1341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b4a5388a924214"/>
  </p:sldMasterIdLst>
  <p:sldIdLst>
    <p:sldId xmlns:r="http://schemas.openxmlformats.org/officeDocument/2006/relationships" id="256" r:id="Rb3a92221f095450c"/>
    <p:sldId xmlns:r="http://schemas.openxmlformats.org/officeDocument/2006/relationships" id="257" r:id="R26a9b5daa9f84d2b"/>
    <p:sldId xmlns:r="http://schemas.openxmlformats.org/officeDocument/2006/relationships" id="258" r:id="R8c92e8ac7e5c409a"/>
    <p:sldId xmlns:r="http://schemas.openxmlformats.org/officeDocument/2006/relationships" id="259" r:id="R9b7af9a3eff14019"/>
    <p:sldId xmlns:r="http://schemas.openxmlformats.org/officeDocument/2006/relationships" id="260" r:id="R9ebcf54eb5594721"/>
    <p:sldId xmlns:r="http://schemas.openxmlformats.org/officeDocument/2006/relationships" id="261" r:id="R9e4793bd77d14ac9"/>
    <p:sldId xmlns:r="http://schemas.openxmlformats.org/officeDocument/2006/relationships" id="262" r:id="R1aae5a0757ed42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b4a5388a924214" /><Relationship Type="http://schemas.openxmlformats.org/officeDocument/2006/relationships/slide" Target="/ppt/slides/slide1.xml" Id="Rb3a92221f095450c" /><Relationship Type="http://schemas.openxmlformats.org/officeDocument/2006/relationships/slide" Target="/ppt/slides/slide2.xml" Id="R26a9b5daa9f84d2b" /><Relationship Type="http://schemas.openxmlformats.org/officeDocument/2006/relationships/slide" Target="/ppt/slides/slide3.xml" Id="R8c92e8ac7e5c409a" /><Relationship Type="http://schemas.openxmlformats.org/officeDocument/2006/relationships/slide" Target="/ppt/slides/slide4.xml" Id="R9b7af9a3eff14019" /><Relationship Type="http://schemas.openxmlformats.org/officeDocument/2006/relationships/slide" Target="/ppt/slides/slide5.xml" Id="R9ebcf54eb5594721" /><Relationship Type="http://schemas.openxmlformats.org/officeDocument/2006/relationships/slide" Target="/ppt/slides/slide6.xml" Id="R9e4793bd77d14ac9" /><Relationship Type="http://schemas.openxmlformats.org/officeDocument/2006/relationships/slide" Target="/ppt/slides/slide7.xml" Id="R1aae5a0757ed42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4a7de23fbe46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cb95667d5e447b" /><Relationship Type="http://schemas.openxmlformats.org/officeDocument/2006/relationships/theme" Target="/ppt/slideMasters/theme/theme1.xml" Id="Rb36995981b0347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cb95667d5e44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17c50f7b5e48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662f6c97f441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29352d3d5e48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7581d534146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759bf990f46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354bca13d47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e5d5c9b184d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EIKA ØKONOMI ASKIM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EIKA ØKONOMI ASKIM AS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10 504 710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655 448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540 668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1 180 017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3 909 563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EIKA ØKONOMI ØST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ERICA AS  –  24,5 %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SKIING AS  –  24,5 %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Stasjonsmester Frosts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1830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10 94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post@onac.no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www.eikaokonomi.no/ost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914 716 616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