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04b88a8e0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404a7da86405b"/>
  </p:sldMasterIdLst>
  <p:sldIdLst>
    <p:sldId xmlns:r="http://schemas.openxmlformats.org/officeDocument/2006/relationships" id="256" r:id="R420f7f8c6898474a"/>
    <p:sldId xmlns:r="http://schemas.openxmlformats.org/officeDocument/2006/relationships" id="257" r:id="R729034efc76342e1"/>
    <p:sldId xmlns:r="http://schemas.openxmlformats.org/officeDocument/2006/relationships" id="258" r:id="R396c2e23952745e8"/>
    <p:sldId xmlns:r="http://schemas.openxmlformats.org/officeDocument/2006/relationships" id="259" r:id="R0048b2d93fab49fc"/>
    <p:sldId xmlns:r="http://schemas.openxmlformats.org/officeDocument/2006/relationships" id="260" r:id="R23d336a73ad24a34"/>
    <p:sldId xmlns:r="http://schemas.openxmlformats.org/officeDocument/2006/relationships" id="261" r:id="R14bd09764d3747bd"/>
    <p:sldId xmlns:r="http://schemas.openxmlformats.org/officeDocument/2006/relationships" id="262" r:id="R94939356bbf64b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404a7da86405b" /><Relationship Type="http://schemas.openxmlformats.org/officeDocument/2006/relationships/slide" Target="/ppt/slides/slide1.xml" Id="R420f7f8c6898474a" /><Relationship Type="http://schemas.openxmlformats.org/officeDocument/2006/relationships/slide" Target="/ppt/slides/slide2.xml" Id="R729034efc76342e1" /><Relationship Type="http://schemas.openxmlformats.org/officeDocument/2006/relationships/slide" Target="/ppt/slides/slide3.xml" Id="R396c2e23952745e8" /><Relationship Type="http://schemas.openxmlformats.org/officeDocument/2006/relationships/slide" Target="/ppt/slides/slide4.xml" Id="R0048b2d93fab49fc" /><Relationship Type="http://schemas.openxmlformats.org/officeDocument/2006/relationships/slide" Target="/ppt/slides/slide5.xml" Id="R23d336a73ad24a34" /><Relationship Type="http://schemas.openxmlformats.org/officeDocument/2006/relationships/slide" Target="/ppt/slides/slide6.xml" Id="R14bd09764d3747bd" /><Relationship Type="http://schemas.openxmlformats.org/officeDocument/2006/relationships/slide" Target="/ppt/slides/slide7.xml" Id="R94939356bbf64b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3443c6be3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2f6dcbb5e46e2" /><Relationship Type="http://schemas.openxmlformats.org/officeDocument/2006/relationships/theme" Target="/ppt/slideMasters/theme/theme1.xml" Id="R24a3d50c743c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2f6dcbb5e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9bf1567c8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266640c10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c0358b234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354456826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ec9dd116d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b17eba3b5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1e4c2cbbb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