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fdbff0b04144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b807a8400f4a52"/>
  </p:sldMasterIdLst>
  <p:sldIdLst>
    <p:sldId xmlns:r="http://schemas.openxmlformats.org/officeDocument/2006/relationships" id="256" r:id="Rca5493f64da449ae"/>
    <p:sldId xmlns:r="http://schemas.openxmlformats.org/officeDocument/2006/relationships" id="257" r:id="R8157f129d96c47f9"/>
    <p:sldId xmlns:r="http://schemas.openxmlformats.org/officeDocument/2006/relationships" id="258" r:id="Raed4041fc46940d0"/>
    <p:sldId xmlns:r="http://schemas.openxmlformats.org/officeDocument/2006/relationships" id="259" r:id="Rcb580dc1b60040f0"/>
    <p:sldId xmlns:r="http://schemas.openxmlformats.org/officeDocument/2006/relationships" id="260" r:id="R03b675b17e664336"/>
    <p:sldId xmlns:r="http://schemas.openxmlformats.org/officeDocument/2006/relationships" id="261" r:id="R42b222814b31408a"/>
    <p:sldId xmlns:r="http://schemas.openxmlformats.org/officeDocument/2006/relationships" id="262" r:id="Rb6d66cb561c14d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b807a8400f4a52" /><Relationship Type="http://schemas.openxmlformats.org/officeDocument/2006/relationships/slide" Target="/ppt/slides/slide1.xml" Id="Rca5493f64da449ae" /><Relationship Type="http://schemas.openxmlformats.org/officeDocument/2006/relationships/slide" Target="/ppt/slides/slide2.xml" Id="R8157f129d96c47f9" /><Relationship Type="http://schemas.openxmlformats.org/officeDocument/2006/relationships/slide" Target="/ppt/slides/slide3.xml" Id="Raed4041fc46940d0" /><Relationship Type="http://schemas.openxmlformats.org/officeDocument/2006/relationships/slide" Target="/ppt/slides/slide4.xml" Id="Rcb580dc1b60040f0" /><Relationship Type="http://schemas.openxmlformats.org/officeDocument/2006/relationships/slide" Target="/ppt/slides/slide5.xml" Id="R03b675b17e664336" /><Relationship Type="http://schemas.openxmlformats.org/officeDocument/2006/relationships/slide" Target="/ppt/slides/slide6.xml" Id="R42b222814b31408a" /><Relationship Type="http://schemas.openxmlformats.org/officeDocument/2006/relationships/slide" Target="/ppt/slides/slide7.xml" Id="Rb6d66cb561c14d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7eac6e81a144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22b5ef209452c" /><Relationship Type="http://schemas.openxmlformats.org/officeDocument/2006/relationships/theme" Target="/ppt/slideMasters/theme/theme1.xml" Id="Rabc88fe35be244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022b5ef20945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bcf84e9fb46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1415b8e744f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3b143199c4e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cb070f18748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87e58cebf42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b9511f3924d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505c8313342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SKIRBEKK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SKIRBEKK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SKIRBEKK INVEST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SKIRBEKK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SKIRBEKK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SKIRBEKK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1 151 642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2 424 714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3 189 450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SKIRBEKK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SKIRBEKK JOAR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SKIRBEKK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Vestsivegen 1354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2406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joar@framaas.no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914 721 547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SKIRBEKK INVEST AS</a:t>
            </a:r>
          </a:p>
        </p:txBody>
      </p:sp>
    </p:spTree>
  </p:cSld>
  <p:clrMapOvr>
    <a:masterClrMapping xmlns:a="http://schemas.openxmlformats.org/drawingml/2006/main"/>
  </p:clrMapOvr>
</p:sld>
</file>