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c231b6d08343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7c7c7c04a84db9"/>
  </p:sldMasterIdLst>
  <p:sldIdLst>
    <p:sldId xmlns:r="http://schemas.openxmlformats.org/officeDocument/2006/relationships" id="256" r:id="R625c7888958d4b7d"/>
    <p:sldId xmlns:r="http://schemas.openxmlformats.org/officeDocument/2006/relationships" id="257" r:id="Rbb789b232c264808"/>
    <p:sldId xmlns:r="http://schemas.openxmlformats.org/officeDocument/2006/relationships" id="258" r:id="R791075ff5f454fa8"/>
    <p:sldId xmlns:r="http://schemas.openxmlformats.org/officeDocument/2006/relationships" id="259" r:id="R407433712a4349dd"/>
    <p:sldId xmlns:r="http://schemas.openxmlformats.org/officeDocument/2006/relationships" id="260" r:id="R9e68b6398fef4def"/>
    <p:sldId xmlns:r="http://schemas.openxmlformats.org/officeDocument/2006/relationships" id="261" r:id="R017d668f23044f65"/>
    <p:sldId xmlns:r="http://schemas.openxmlformats.org/officeDocument/2006/relationships" id="262" r:id="Rbf3dfcb4cc8848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c7c7c04a84db9" /><Relationship Type="http://schemas.openxmlformats.org/officeDocument/2006/relationships/slide" Target="/ppt/slides/slide1.xml" Id="R625c7888958d4b7d" /><Relationship Type="http://schemas.openxmlformats.org/officeDocument/2006/relationships/slide" Target="/ppt/slides/slide2.xml" Id="Rbb789b232c264808" /><Relationship Type="http://schemas.openxmlformats.org/officeDocument/2006/relationships/slide" Target="/ppt/slides/slide3.xml" Id="R791075ff5f454fa8" /><Relationship Type="http://schemas.openxmlformats.org/officeDocument/2006/relationships/slide" Target="/ppt/slides/slide4.xml" Id="R407433712a4349dd" /><Relationship Type="http://schemas.openxmlformats.org/officeDocument/2006/relationships/slide" Target="/ppt/slides/slide5.xml" Id="R9e68b6398fef4def" /><Relationship Type="http://schemas.openxmlformats.org/officeDocument/2006/relationships/slide" Target="/ppt/slides/slide6.xml" Id="R017d668f23044f65" /><Relationship Type="http://schemas.openxmlformats.org/officeDocument/2006/relationships/slide" Target="/ppt/slides/slide7.xml" Id="Rbf3dfcb4cc8848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be3fd2e5645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a9eb433ea44a3" /><Relationship Type="http://schemas.openxmlformats.org/officeDocument/2006/relationships/theme" Target="/ppt/slideMasters/theme/theme1.xml" Id="Rc384d5143ece42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9a9eb433ea44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56252e4c143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4489f52a547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8e2809bb247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0772365b64d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374c8cd124b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82f8e57e24d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15e3ef39b4b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NORDPILAN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NORDPILAN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1 738 260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22 763 914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22 960 114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STEINVIK ULRIK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Lokes 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914 751 225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