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4be3d619f0414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bf99a783204fed"/>
  </p:sldMasterIdLst>
  <p:sldIdLst>
    <p:sldId xmlns:r="http://schemas.openxmlformats.org/officeDocument/2006/relationships" id="256" r:id="R260f0a4b6e284a4f"/>
    <p:sldId xmlns:r="http://schemas.openxmlformats.org/officeDocument/2006/relationships" id="257" r:id="Rc8a5ee43b2e54a4e"/>
    <p:sldId xmlns:r="http://schemas.openxmlformats.org/officeDocument/2006/relationships" id="258" r:id="R7a335041044e40b3"/>
    <p:sldId xmlns:r="http://schemas.openxmlformats.org/officeDocument/2006/relationships" id="259" r:id="R0babe0d42a0f452d"/>
    <p:sldId xmlns:r="http://schemas.openxmlformats.org/officeDocument/2006/relationships" id="260" r:id="Rd632b460cc56495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bf99a783204fed" /><Relationship Type="http://schemas.openxmlformats.org/officeDocument/2006/relationships/slide" Target="/ppt/slides/slide1.xml" Id="R260f0a4b6e284a4f" /><Relationship Type="http://schemas.openxmlformats.org/officeDocument/2006/relationships/slide" Target="/ppt/slides/slide2.xml" Id="Rc8a5ee43b2e54a4e" /><Relationship Type="http://schemas.openxmlformats.org/officeDocument/2006/relationships/slide" Target="/ppt/slides/slide3.xml" Id="R7a335041044e40b3" /><Relationship Type="http://schemas.openxmlformats.org/officeDocument/2006/relationships/slide" Target="/ppt/slides/slide4.xml" Id="R0babe0d42a0f452d" /><Relationship Type="http://schemas.openxmlformats.org/officeDocument/2006/relationships/slide" Target="/ppt/slides/slide5.xml" Id="Rd632b460cc56495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e35775d950412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7873fcdec84652" /><Relationship Type="http://schemas.openxmlformats.org/officeDocument/2006/relationships/theme" Target="/ppt/slideMasters/theme/theme1.xml" Id="R3952d0d9628b405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d7873fcdec8465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30889fc1434f0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69f95d566e4c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bc54ecc0f645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1becdbcc094df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fb91553e8b428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BAKKEHAUGEN, MAJORSTUEN OG VESTRE AKER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BAKKEHAUGEN, MAJORSTUEN OG VESTRE AKER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BAKKEHAUGEN, MAJORSTUEN OG VESTRE AKER SOKN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BAKKEHAUGEN, MAJORSTUEN OG VESTRE AKER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BAKKEHAUGEN, MAJORSTUEN OG VESTRE AKER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BAKKEHAUGEN, MAJORSTUEN OG VESTRE AKER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Ullevålsveien 117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62 93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post.bmv.oslo@kirken.no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914 809 886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BAKKEHAUGEN, MAJORSTUEN OG VESTRE AKER SOKN</a:t>
            </a:r>
          </a:p>
        </p:txBody>
      </p:sp>
    </p:spTree>
  </p:cSld>
  <p:clrMapOvr>
    <a:masterClrMapping xmlns:a="http://schemas.openxmlformats.org/drawingml/2006/main"/>
  </p:clrMapOvr>
</p:sld>
</file>