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9ad9eb773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40ecb3660432f"/>
  </p:sldMasterIdLst>
  <p:sldIdLst>
    <p:sldId xmlns:r="http://schemas.openxmlformats.org/officeDocument/2006/relationships" id="256" r:id="R6230399ae428455a"/>
    <p:sldId xmlns:r="http://schemas.openxmlformats.org/officeDocument/2006/relationships" id="257" r:id="R65cd11626ac2460a"/>
    <p:sldId xmlns:r="http://schemas.openxmlformats.org/officeDocument/2006/relationships" id="258" r:id="Rbff36b68b5424130"/>
    <p:sldId xmlns:r="http://schemas.openxmlformats.org/officeDocument/2006/relationships" id="259" r:id="R2b41ded3d5134a14"/>
    <p:sldId xmlns:r="http://schemas.openxmlformats.org/officeDocument/2006/relationships" id="260" r:id="R648be7d0dbf84244"/>
    <p:sldId xmlns:r="http://schemas.openxmlformats.org/officeDocument/2006/relationships" id="261" r:id="R653903a4310f4528"/>
    <p:sldId xmlns:r="http://schemas.openxmlformats.org/officeDocument/2006/relationships" id="262" r:id="R72d3e958fda1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40ecb3660432f" /><Relationship Type="http://schemas.openxmlformats.org/officeDocument/2006/relationships/slide" Target="/ppt/slides/slide1.xml" Id="R6230399ae428455a" /><Relationship Type="http://schemas.openxmlformats.org/officeDocument/2006/relationships/slide" Target="/ppt/slides/slide2.xml" Id="R65cd11626ac2460a" /><Relationship Type="http://schemas.openxmlformats.org/officeDocument/2006/relationships/slide" Target="/ppt/slides/slide3.xml" Id="Rbff36b68b5424130" /><Relationship Type="http://schemas.openxmlformats.org/officeDocument/2006/relationships/slide" Target="/ppt/slides/slide4.xml" Id="R2b41ded3d5134a14" /><Relationship Type="http://schemas.openxmlformats.org/officeDocument/2006/relationships/slide" Target="/ppt/slides/slide5.xml" Id="R648be7d0dbf84244" /><Relationship Type="http://schemas.openxmlformats.org/officeDocument/2006/relationships/slide" Target="/ppt/slides/slide6.xml" Id="R653903a4310f4528" /><Relationship Type="http://schemas.openxmlformats.org/officeDocument/2006/relationships/slide" Target="/ppt/slides/slide7.xml" Id="R72d3e958fda1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894527dc74c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86c6df1af434d" /><Relationship Type="http://schemas.openxmlformats.org/officeDocument/2006/relationships/theme" Target="/ppt/slideMasters/theme/theme1.xml" Id="R40af091bec5b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b86c6df1af43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d057df19a4f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5c34fbd54e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85f82dcb9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d851004a48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b5f0ae6548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b37d9ee72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2757198fb4f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FULLSTACK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FULLSTACK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FULLSTACK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FULLSTACK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FULLSTACK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FULLSTACK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1 796 819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FULLSTACK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ABELSON SAHLEN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FULLSTACK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Malmøgata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martin8900@gmail.com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914 812 046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FULLSTACK HOLDING AS</a:t>
            </a:r>
          </a:p>
        </p:txBody>
      </p:sp>
    </p:spTree>
  </p:cSld>
  <p:clrMapOvr>
    <a:masterClrMapping xmlns:a="http://schemas.openxmlformats.org/drawingml/2006/main"/>
  </p:clrMapOvr>
</p:sld>
</file>