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8da7ae8efe47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907fb19f914e83"/>
  </p:sldMasterIdLst>
  <p:sldIdLst>
    <p:sldId xmlns:r="http://schemas.openxmlformats.org/officeDocument/2006/relationships" id="256" r:id="R1bebc9241f064bdc"/>
    <p:sldId xmlns:r="http://schemas.openxmlformats.org/officeDocument/2006/relationships" id="257" r:id="R683bc37b3a0f444d"/>
    <p:sldId xmlns:r="http://schemas.openxmlformats.org/officeDocument/2006/relationships" id="258" r:id="R9602da19e98e4e8e"/>
    <p:sldId xmlns:r="http://schemas.openxmlformats.org/officeDocument/2006/relationships" id="259" r:id="Rf01f513e7b9344b7"/>
    <p:sldId xmlns:r="http://schemas.openxmlformats.org/officeDocument/2006/relationships" id="260" r:id="R6875841b70974e5f"/>
    <p:sldId xmlns:r="http://schemas.openxmlformats.org/officeDocument/2006/relationships" id="261" r:id="Re6ddaae78ce74cd4"/>
    <p:sldId xmlns:r="http://schemas.openxmlformats.org/officeDocument/2006/relationships" id="262" r:id="Ra62f6806ca6a4d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907fb19f914e83" /><Relationship Type="http://schemas.openxmlformats.org/officeDocument/2006/relationships/slide" Target="/ppt/slides/slide1.xml" Id="R1bebc9241f064bdc" /><Relationship Type="http://schemas.openxmlformats.org/officeDocument/2006/relationships/slide" Target="/ppt/slides/slide2.xml" Id="R683bc37b3a0f444d" /><Relationship Type="http://schemas.openxmlformats.org/officeDocument/2006/relationships/slide" Target="/ppt/slides/slide3.xml" Id="R9602da19e98e4e8e" /><Relationship Type="http://schemas.openxmlformats.org/officeDocument/2006/relationships/slide" Target="/ppt/slides/slide4.xml" Id="Rf01f513e7b9344b7" /><Relationship Type="http://schemas.openxmlformats.org/officeDocument/2006/relationships/slide" Target="/ppt/slides/slide5.xml" Id="R6875841b70974e5f" /><Relationship Type="http://schemas.openxmlformats.org/officeDocument/2006/relationships/slide" Target="/ppt/slides/slide6.xml" Id="Re6ddaae78ce74cd4" /><Relationship Type="http://schemas.openxmlformats.org/officeDocument/2006/relationships/slide" Target="/ppt/slides/slide7.xml" Id="Ra62f6806ca6a4d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5eb95ec0e549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e6597044f443e" /><Relationship Type="http://schemas.openxmlformats.org/officeDocument/2006/relationships/theme" Target="/ppt/slideMasters/theme/theme1.xml" Id="Rcab3b4b97ab64e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ce6597044f44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267951dad43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d12861e0e4f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cdf5b578c46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283059aff4b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7939286574a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3d87670b54b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bdc93e88f4b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AKTIVA REVISJON BREILAND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BREILAND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AKTIVA REVISJON BREILAND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BREILAND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BREILAND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BREILAND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3 412 878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878 579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794 063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192 415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4 269 606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BREILAND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WILLY BREILAND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BREILAND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Trålveien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8013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56 65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post@aktivarevisjon.no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914 823 684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BREILAND AS</a:t>
            </a:r>
          </a:p>
        </p:txBody>
      </p:sp>
    </p:spTree>
  </p:cSld>
  <p:clrMapOvr>
    <a:masterClrMapping xmlns:a="http://schemas.openxmlformats.org/drawingml/2006/main"/>
  </p:clrMapOvr>
</p:sld>
</file>