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a805c10dd549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c3f8153cca49cf"/>
  </p:sldMasterIdLst>
  <p:sldIdLst>
    <p:sldId xmlns:r="http://schemas.openxmlformats.org/officeDocument/2006/relationships" id="256" r:id="R14ee80dd1764491b"/>
    <p:sldId xmlns:r="http://schemas.openxmlformats.org/officeDocument/2006/relationships" id="257" r:id="R8af5c238dd264dae"/>
    <p:sldId xmlns:r="http://schemas.openxmlformats.org/officeDocument/2006/relationships" id="258" r:id="Rb705d8efe6044221"/>
    <p:sldId xmlns:r="http://schemas.openxmlformats.org/officeDocument/2006/relationships" id="259" r:id="R9a7f614cda314434"/>
    <p:sldId xmlns:r="http://schemas.openxmlformats.org/officeDocument/2006/relationships" id="260" r:id="R43bd20cbee254f24"/>
    <p:sldId xmlns:r="http://schemas.openxmlformats.org/officeDocument/2006/relationships" id="261" r:id="R9a20c643dce74b5c"/>
    <p:sldId xmlns:r="http://schemas.openxmlformats.org/officeDocument/2006/relationships" id="262" r:id="R166efbdbcc4b46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3f8153cca49cf" /><Relationship Type="http://schemas.openxmlformats.org/officeDocument/2006/relationships/slide" Target="/ppt/slides/slide1.xml" Id="R14ee80dd1764491b" /><Relationship Type="http://schemas.openxmlformats.org/officeDocument/2006/relationships/slide" Target="/ppt/slides/slide2.xml" Id="R8af5c238dd264dae" /><Relationship Type="http://schemas.openxmlformats.org/officeDocument/2006/relationships/slide" Target="/ppt/slides/slide3.xml" Id="Rb705d8efe6044221" /><Relationship Type="http://schemas.openxmlformats.org/officeDocument/2006/relationships/slide" Target="/ppt/slides/slide4.xml" Id="R9a7f614cda314434" /><Relationship Type="http://schemas.openxmlformats.org/officeDocument/2006/relationships/slide" Target="/ppt/slides/slide5.xml" Id="R43bd20cbee254f24" /><Relationship Type="http://schemas.openxmlformats.org/officeDocument/2006/relationships/slide" Target="/ppt/slides/slide6.xml" Id="R9a20c643dce74b5c" /><Relationship Type="http://schemas.openxmlformats.org/officeDocument/2006/relationships/slide" Target="/ppt/slides/slide7.xml" Id="R166efbdbcc4b46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25b9f413e41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c2f5191e3471d" /><Relationship Type="http://schemas.openxmlformats.org/officeDocument/2006/relationships/theme" Target="/ppt/slideMasters/theme/theme1.xml" Id="Ref4989f9255842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dc2f5191e347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0ed2de7494e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37bd574c247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b8afbcc3949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17edea2d34a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8a60db34547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3d8419fed41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e80565ad244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828 948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828 948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EYVIND ANDREAS LARSSEN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allé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914 840 953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