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099eca1b4a4d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66d7a4573d04025"/>
  </p:sldMasterIdLst>
  <p:sldIdLst>
    <p:sldId xmlns:r="http://schemas.openxmlformats.org/officeDocument/2006/relationships" id="256" r:id="R36c945819aed45a4"/>
    <p:sldId xmlns:r="http://schemas.openxmlformats.org/officeDocument/2006/relationships" id="257" r:id="Redb66ad1e369477a"/>
    <p:sldId xmlns:r="http://schemas.openxmlformats.org/officeDocument/2006/relationships" id="258" r:id="R6d00da54f6064536"/>
    <p:sldId xmlns:r="http://schemas.openxmlformats.org/officeDocument/2006/relationships" id="259" r:id="Rf2b39239890d403b"/>
    <p:sldId xmlns:r="http://schemas.openxmlformats.org/officeDocument/2006/relationships" id="260" r:id="R88ac7e870bd84853"/>
    <p:sldId xmlns:r="http://schemas.openxmlformats.org/officeDocument/2006/relationships" id="261" r:id="R59eae69733584136"/>
    <p:sldId xmlns:r="http://schemas.openxmlformats.org/officeDocument/2006/relationships" id="262" r:id="Rd1a87b9ae1a54c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66d7a4573d04025" /><Relationship Type="http://schemas.openxmlformats.org/officeDocument/2006/relationships/slide" Target="/ppt/slides/slide1.xml" Id="R36c945819aed45a4" /><Relationship Type="http://schemas.openxmlformats.org/officeDocument/2006/relationships/slide" Target="/ppt/slides/slide2.xml" Id="Redb66ad1e369477a" /><Relationship Type="http://schemas.openxmlformats.org/officeDocument/2006/relationships/slide" Target="/ppt/slides/slide3.xml" Id="R6d00da54f6064536" /><Relationship Type="http://schemas.openxmlformats.org/officeDocument/2006/relationships/slide" Target="/ppt/slides/slide4.xml" Id="Rf2b39239890d403b" /><Relationship Type="http://schemas.openxmlformats.org/officeDocument/2006/relationships/slide" Target="/ppt/slides/slide5.xml" Id="R88ac7e870bd84853" /><Relationship Type="http://schemas.openxmlformats.org/officeDocument/2006/relationships/slide" Target="/ppt/slides/slide6.xml" Id="R59eae69733584136" /><Relationship Type="http://schemas.openxmlformats.org/officeDocument/2006/relationships/slide" Target="/ppt/slides/slide7.xml" Id="Rd1a87b9ae1a54c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7486a5018134f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61416ee5be435d" /><Relationship Type="http://schemas.openxmlformats.org/officeDocument/2006/relationships/theme" Target="/ppt/slideMasters/theme/theme1.xml" Id="R108247a4cc834ca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961416ee5be435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f83b21afd42c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fa6b4d3984430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28c7e2950a4c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387f28425246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52684d4ea4f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96d0b3d3e44f6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63de749ba490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ACTIVA KOMPETANSE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ACTIVA KOMPETANSE AS ble etablert [år] og holder til i Brønnøysund.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1 913 488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−28 014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2 379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814 931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1 204 628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STÅLE DANIELSEN HORN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 KOMPETANSE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Nordøyveien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8909 Brønnøysund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914 886 732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ACTIVA KOMPETANSE AS</a:t>
            </a:r>
          </a:p>
        </p:txBody>
      </p:sp>
    </p:spTree>
  </p:cSld>
  <p:clrMapOvr>
    <a:masterClrMapping xmlns:a="http://schemas.openxmlformats.org/drawingml/2006/main"/>
  </p:clrMapOvr>
</p:sld>
</file>