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3157c57f1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6f4cf2a824d1c"/>
  </p:sldMasterIdLst>
  <p:sldIdLst>
    <p:sldId xmlns:r="http://schemas.openxmlformats.org/officeDocument/2006/relationships" id="256" r:id="Rfe2e770a0b1e4799"/>
    <p:sldId xmlns:r="http://schemas.openxmlformats.org/officeDocument/2006/relationships" id="257" r:id="R358de975d79b4b36"/>
    <p:sldId xmlns:r="http://schemas.openxmlformats.org/officeDocument/2006/relationships" id="258" r:id="R8dface04914e482d"/>
    <p:sldId xmlns:r="http://schemas.openxmlformats.org/officeDocument/2006/relationships" id="259" r:id="Rb2ac4eb0353b47bb"/>
    <p:sldId xmlns:r="http://schemas.openxmlformats.org/officeDocument/2006/relationships" id="260" r:id="R872e7dd285b34a18"/>
    <p:sldId xmlns:r="http://schemas.openxmlformats.org/officeDocument/2006/relationships" id="261" r:id="R90ca36751bfe46d3"/>
    <p:sldId xmlns:r="http://schemas.openxmlformats.org/officeDocument/2006/relationships" id="262" r:id="Rdd3ef1893a59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6f4cf2a824d1c" /><Relationship Type="http://schemas.openxmlformats.org/officeDocument/2006/relationships/slide" Target="/ppt/slides/slide1.xml" Id="Rfe2e770a0b1e4799" /><Relationship Type="http://schemas.openxmlformats.org/officeDocument/2006/relationships/slide" Target="/ppt/slides/slide2.xml" Id="R358de975d79b4b36" /><Relationship Type="http://schemas.openxmlformats.org/officeDocument/2006/relationships/slide" Target="/ppt/slides/slide3.xml" Id="R8dface04914e482d" /><Relationship Type="http://schemas.openxmlformats.org/officeDocument/2006/relationships/slide" Target="/ppt/slides/slide4.xml" Id="Rb2ac4eb0353b47bb" /><Relationship Type="http://schemas.openxmlformats.org/officeDocument/2006/relationships/slide" Target="/ppt/slides/slide5.xml" Id="R872e7dd285b34a18" /><Relationship Type="http://schemas.openxmlformats.org/officeDocument/2006/relationships/slide" Target="/ppt/slides/slide6.xml" Id="R90ca36751bfe46d3" /><Relationship Type="http://schemas.openxmlformats.org/officeDocument/2006/relationships/slide" Target="/ppt/slides/slide7.xml" Id="Rdd3ef1893a59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64fae8dff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c02426d24536" /><Relationship Type="http://schemas.openxmlformats.org/officeDocument/2006/relationships/theme" Target="/ppt/slideMasters/theme/theme1.xml" Id="R36ad108f5ecc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ac02426d2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b160df8b6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31b48f20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bd330ac6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9b173b3c7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3b2fe4e7b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1c86fe294c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f1d4224f5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