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407411362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0a7ac0aef4bb0"/>
  </p:sldMasterIdLst>
  <p:sldIdLst>
    <p:sldId xmlns:r="http://schemas.openxmlformats.org/officeDocument/2006/relationships" id="256" r:id="Rac405a914a2b4b20"/>
    <p:sldId xmlns:r="http://schemas.openxmlformats.org/officeDocument/2006/relationships" id="257" r:id="R446d0d82c0284b6a"/>
    <p:sldId xmlns:r="http://schemas.openxmlformats.org/officeDocument/2006/relationships" id="258" r:id="R79334085285d4fc2"/>
    <p:sldId xmlns:r="http://schemas.openxmlformats.org/officeDocument/2006/relationships" id="259" r:id="R4541ab6e92ec4557"/>
    <p:sldId xmlns:r="http://schemas.openxmlformats.org/officeDocument/2006/relationships" id="260" r:id="Rad83e7c51b81410f"/>
    <p:sldId xmlns:r="http://schemas.openxmlformats.org/officeDocument/2006/relationships" id="261" r:id="Rdaa0b844eea141bf"/>
    <p:sldId xmlns:r="http://schemas.openxmlformats.org/officeDocument/2006/relationships" id="262" r:id="R98c0d0de5228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0a7ac0aef4bb0" /><Relationship Type="http://schemas.openxmlformats.org/officeDocument/2006/relationships/slide" Target="/ppt/slides/slide1.xml" Id="Rac405a914a2b4b20" /><Relationship Type="http://schemas.openxmlformats.org/officeDocument/2006/relationships/slide" Target="/ppt/slides/slide2.xml" Id="R446d0d82c0284b6a" /><Relationship Type="http://schemas.openxmlformats.org/officeDocument/2006/relationships/slide" Target="/ppt/slides/slide3.xml" Id="R79334085285d4fc2" /><Relationship Type="http://schemas.openxmlformats.org/officeDocument/2006/relationships/slide" Target="/ppt/slides/slide4.xml" Id="R4541ab6e92ec4557" /><Relationship Type="http://schemas.openxmlformats.org/officeDocument/2006/relationships/slide" Target="/ppt/slides/slide5.xml" Id="Rad83e7c51b81410f" /><Relationship Type="http://schemas.openxmlformats.org/officeDocument/2006/relationships/slide" Target="/ppt/slides/slide6.xml" Id="Rdaa0b844eea141bf" /><Relationship Type="http://schemas.openxmlformats.org/officeDocument/2006/relationships/slide" Target="/ppt/slides/slide7.xml" Id="R98c0d0de5228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5e4066774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82304ce54ccc" /><Relationship Type="http://schemas.openxmlformats.org/officeDocument/2006/relationships/theme" Target="/ppt/slideMasters/theme/theme1.xml" Id="R0dca979a8f6c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c82304ce5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198bc714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56840bce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248b791c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ab69a3f2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3f93e1e4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21e874d8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a97d3d6b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