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4fbc1db8aa4e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48de3bf18e34b44"/>
  </p:sldMasterIdLst>
  <p:sldIdLst>
    <p:sldId xmlns:r="http://schemas.openxmlformats.org/officeDocument/2006/relationships" id="256" r:id="R50646758940e430c"/>
    <p:sldId xmlns:r="http://schemas.openxmlformats.org/officeDocument/2006/relationships" id="257" r:id="Rfdf34e6fda2645e0"/>
    <p:sldId xmlns:r="http://schemas.openxmlformats.org/officeDocument/2006/relationships" id="258" r:id="R27bb6ac569e54d61"/>
    <p:sldId xmlns:r="http://schemas.openxmlformats.org/officeDocument/2006/relationships" id="259" r:id="R3237009bd95c4c0e"/>
    <p:sldId xmlns:r="http://schemas.openxmlformats.org/officeDocument/2006/relationships" id="260" r:id="R94d986d5754f4407"/>
    <p:sldId xmlns:r="http://schemas.openxmlformats.org/officeDocument/2006/relationships" id="261" r:id="Re9ff1c3951894c4c"/>
    <p:sldId xmlns:r="http://schemas.openxmlformats.org/officeDocument/2006/relationships" id="262" r:id="R7cc2b125f8314b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8de3bf18e34b44" /><Relationship Type="http://schemas.openxmlformats.org/officeDocument/2006/relationships/slide" Target="/ppt/slides/slide1.xml" Id="R50646758940e430c" /><Relationship Type="http://schemas.openxmlformats.org/officeDocument/2006/relationships/slide" Target="/ppt/slides/slide2.xml" Id="Rfdf34e6fda2645e0" /><Relationship Type="http://schemas.openxmlformats.org/officeDocument/2006/relationships/slide" Target="/ppt/slides/slide3.xml" Id="R27bb6ac569e54d61" /><Relationship Type="http://schemas.openxmlformats.org/officeDocument/2006/relationships/slide" Target="/ppt/slides/slide4.xml" Id="R3237009bd95c4c0e" /><Relationship Type="http://schemas.openxmlformats.org/officeDocument/2006/relationships/slide" Target="/ppt/slides/slide5.xml" Id="R94d986d5754f4407" /><Relationship Type="http://schemas.openxmlformats.org/officeDocument/2006/relationships/slide" Target="/ppt/slides/slide6.xml" Id="Re9ff1c3951894c4c" /><Relationship Type="http://schemas.openxmlformats.org/officeDocument/2006/relationships/slide" Target="/ppt/slides/slide7.xml" Id="R7cc2b125f8314b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818668f8bf43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de58494a4b4995" /><Relationship Type="http://schemas.openxmlformats.org/officeDocument/2006/relationships/theme" Target="/ppt/slideMasters/theme/theme1.xml" Id="R43653b68f34442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de58494a4b49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d876872e1746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c102f626644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22ab7802940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31cf5466f47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1b4af067bd4a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86f58c3f543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a0d2ae51fe4f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HENKA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HENKA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48 262 419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8 847 924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7 036 955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20 192 089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CESAR HOLDING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LARSING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CELESTE HOLDING AS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CANDIS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HENRY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administrasjon@henka.no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www.henka.no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914 954 010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