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db882bffd042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0100d8589b4338"/>
  </p:sldMasterIdLst>
  <p:sldIdLst>
    <p:sldId xmlns:r="http://schemas.openxmlformats.org/officeDocument/2006/relationships" id="256" r:id="R483268bbcf3141fb"/>
    <p:sldId xmlns:r="http://schemas.openxmlformats.org/officeDocument/2006/relationships" id="257" r:id="R2c168fbe6bb94906"/>
    <p:sldId xmlns:r="http://schemas.openxmlformats.org/officeDocument/2006/relationships" id="258" r:id="Rb9747e8251ad42e1"/>
    <p:sldId xmlns:r="http://schemas.openxmlformats.org/officeDocument/2006/relationships" id="259" r:id="R2643420c79874af7"/>
    <p:sldId xmlns:r="http://schemas.openxmlformats.org/officeDocument/2006/relationships" id="260" r:id="R344b78e3bf1a4f97"/>
    <p:sldId xmlns:r="http://schemas.openxmlformats.org/officeDocument/2006/relationships" id="261" r:id="R21f846917f2f43d3"/>
    <p:sldId xmlns:r="http://schemas.openxmlformats.org/officeDocument/2006/relationships" id="262" r:id="Rc942ac52364a43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0100d8589b4338" /><Relationship Type="http://schemas.openxmlformats.org/officeDocument/2006/relationships/slide" Target="/ppt/slides/slide1.xml" Id="R483268bbcf3141fb" /><Relationship Type="http://schemas.openxmlformats.org/officeDocument/2006/relationships/slide" Target="/ppt/slides/slide2.xml" Id="R2c168fbe6bb94906" /><Relationship Type="http://schemas.openxmlformats.org/officeDocument/2006/relationships/slide" Target="/ppt/slides/slide3.xml" Id="Rb9747e8251ad42e1" /><Relationship Type="http://schemas.openxmlformats.org/officeDocument/2006/relationships/slide" Target="/ppt/slides/slide4.xml" Id="R2643420c79874af7" /><Relationship Type="http://schemas.openxmlformats.org/officeDocument/2006/relationships/slide" Target="/ppt/slides/slide5.xml" Id="R344b78e3bf1a4f97" /><Relationship Type="http://schemas.openxmlformats.org/officeDocument/2006/relationships/slide" Target="/ppt/slides/slide6.xml" Id="R21f846917f2f43d3" /><Relationship Type="http://schemas.openxmlformats.org/officeDocument/2006/relationships/slide" Target="/ppt/slides/slide7.xml" Id="Rc942ac52364a43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11aaf6d94247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d27e6703d43ba" /><Relationship Type="http://schemas.openxmlformats.org/officeDocument/2006/relationships/theme" Target="/ppt/slideMasters/theme/theme1.xml" Id="R7d97828c152a4d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ed27e6703d43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6adb4beb948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c5d44384944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79039b4fe4f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2c89e66514b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ecd27250f42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2013d7f854b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df998a57c4c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 KJELDSEN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KJELDSEN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−720 563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10 138 945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10 138 945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HARTVIG KJELDSEN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Middelthuns gate 21C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915 059 813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