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ea6943775104e8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0964c156d194383"/>
  </p:sldMasterIdLst>
  <p:sldIdLst>
    <p:sldId xmlns:r="http://schemas.openxmlformats.org/officeDocument/2006/relationships" id="256" r:id="R9a2ce7c9364544c1"/>
    <p:sldId xmlns:r="http://schemas.openxmlformats.org/officeDocument/2006/relationships" id="257" r:id="R32cdbf7c50da4fa5"/>
    <p:sldId xmlns:r="http://schemas.openxmlformats.org/officeDocument/2006/relationships" id="258" r:id="R7ebcd57bd9a6497c"/>
    <p:sldId xmlns:r="http://schemas.openxmlformats.org/officeDocument/2006/relationships" id="259" r:id="R9554b8ca68e0474d"/>
    <p:sldId xmlns:r="http://schemas.openxmlformats.org/officeDocument/2006/relationships" id="260" r:id="Ree0bd76aeb754a45"/>
    <p:sldId xmlns:r="http://schemas.openxmlformats.org/officeDocument/2006/relationships" id="261" r:id="Rc43e298ca88c4efa"/>
    <p:sldId xmlns:r="http://schemas.openxmlformats.org/officeDocument/2006/relationships" id="262" r:id="Reea5fab1e3ce4f6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964c156d194383" /><Relationship Type="http://schemas.openxmlformats.org/officeDocument/2006/relationships/slide" Target="/ppt/slides/slide1.xml" Id="R9a2ce7c9364544c1" /><Relationship Type="http://schemas.openxmlformats.org/officeDocument/2006/relationships/slide" Target="/ppt/slides/slide2.xml" Id="R32cdbf7c50da4fa5" /><Relationship Type="http://schemas.openxmlformats.org/officeDocument/2006/relationships/slide" Target="/ppt/slides/slide3.xml" Id="R7ebcd57bd9a6497c" /><Relationship Type="http://schemas.openxmlformats.org/officeDocument/2006/relationships/slide" Target="/ppt/slides/slide4.xml" Id="R9554b8ca68e0474d" /><Relationship Type="http://schemas.openxmlformats.org/officeDocument/2006/relationships/slide" Target="/ppt/slides/slide5.xml" Id="Ree0bd76aeb754a45" /><Relationship Type="http://schemas.openxmlformats.org/officeDocument/2006/relationships/slide" Target="/ppt/slides/slide6.xml" Id="Rc43e298ca88c4efa" /><Relationship Type="http://schemas.openxmlformats.org/officeDocument/2006/relationships/slide" Target="/ppt/slides/slide7.xml" Id="Reea5fab1e3ce4f6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a7f11b6f5745b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f665e662d142f2" /><Relationship Type="http://schemas.openxmlformats.org/officeDocument/2006/relationships/theme" Target="/ppt/slideMasters/theme/theme1.xml" Id="Redba55c972a24d1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6f665e662d142f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1f0edf4cc84b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0e35770e664ff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123dc908a04ba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1be824f40744a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3992a51a774ce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4dcdf1ab6b4a8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755a2b3c86435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GBA VVS RÅDGIVNING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GBA VVS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GBA VVS RÅDGIVNING AS ble etablert [år] og holder til i Stjørdal.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GBA VVS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GBA VVS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GBA VVS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−12 907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467 415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5 205 008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5 218 084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GBA VVS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GISLE BAKKAN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GBA VVS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Stokkanvegen 57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7507 Stjørdal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gisle.bakkan@gmail.com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915 083 196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GBA VVS RÅDGIVNING AS</a:t>
            </a:r>
          </a:p>
        </p:txBody>
      </p:sp>
    </p:spTree>
  </p:cSld>
  <p:clrMapOvr>
    <a:masterClrMapping xmlns:a="http://schemas.openxmlformats.org/drawingml/2006/main"/>
  </p:clrMapOvr>
</p:sld>
</file>