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21d366e8b9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1e3b5fddca40f8"/>
  </p:sldMasterIdLst>
  <p:sldIdLst>
    <p:sldId xmlns:r="http://schemas.openxmlformats.org/officeDocument/2006/relationships" id="256" r:id="Rd3436e1c55784b20"/>
    <p:sldId xmlns:r="http://schemas.openxmlformats.org/officeDocument/2006/relationships" id="257" r:id="Ra4a81840ad1e438e"/>
    <p:sldId xmlns:r="http://schemas.openxmlformats.org/officeDocument/2006/relationships" id="258" r:id="R9c554ac6365a4ac4"/>
    <p:sldId xmlns:r="http://schemas.openxmlformats.org/officeDocument/2006/relationships" id="259" r:id="R83690bb1dbe24940"/>
    <p:sldId xmlns:r="http://schemas.openxmlformats.org/officeDocument/2006/relationships" id="260" r:id="Rf7664433fcac4cdc"/>
    <p:sldId xmlns:r="http://schemas.openxmlformats.org/officeDocument/2006/relationships" id="261" r:id="R65aafc88e3d447d1"/>
    <p:sldId xmlns:r="http://schemas.openxmlformats.org/officeDocument/2006/relationships" id="262" r:id="R0687ca61fa3c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e3b5fddca40f8" /><Relationship Type="http://schemas.openxmlformats.org/officeDocument/2006/relationships/slide" Target="/ppt/slides/slide1.xml" Id="Rd3436e1c55784b20" /><Relationship Type="http://schemas.openxmlformats.org/officeDocument/2006/relationships/slide" Target="/ppt/slides/slide2.xml" Id="Ra4a81840ad1e438e" /><Relationship Type="http://schemas.openxmlformats.org/officeDocument/2006/relationships/slide" Target="/ppt/slides/slide3.xml" Id="R9c554ac6365a4ac4" /><Relationship Type="http://schemas.openxmlformats.org/officeDocument/2006/relationships/slide" Target="/ppt/slides/slide4.xml" Id="R83690bb1dbe24940" /><Relationship Type="http://schemas.openxmlformats.org/officeDocument/2006/relationships/slide" Target="/ppt/slides/slide5.xml" Id="Rf7664433fcac4cdc" /><Relationship Type="http://schemas.openxmlformats.org/officeDocument/2006/relationships/slide" Target="/ppt/slides/slide6.xml" Id="R65aafc88e3d447d1" /><Relationship Type="http://schemas.openxmlformats.org/officeDocument/2006/relationships/slide" Target="/ppt/slides/slide7.xml" Id="R0687ca61fa3c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37ba2c65b4d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e7c5afb4744e7" /><Relationship Type="http://schemas.openxmlformats.org/officeDocument/2006/relationships/theme" Target="/ppt/slideMasters/theme/theme1.xml" Id="R4452967780a64b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e7c5afb47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5bb16363845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f6ee7f4bd43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ea42178d9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cc3de69ea46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17cf18f1c40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c38151a0e4d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41e08548c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morten@aalls.no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915 101 763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