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fb9f2b557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38e7973074619"/>
  </p:sldMasterIdLst>
  <p:sldIdLst>
    <p:sldId xmlns:r="http://schemas.openxmlformats.org/officeDocument/2006/relationships" id="256" r:id="R298d4ba605ff4d06"/>
    <p:sldId xmlns:r="http://schemas.openxmlformats.org/officeDocument/2006/relationships" id="257" r:id="Re9f0bdbb1cd34218"/>
    <p:sldId xmlns:r="http://schemas.openxmlformats.org/officeDocument/2006/relationships" id="258" r:id="Rac957d0b334444e0"/>
    <p:sldId xmlns:r="http://schemas.openxmlformats.org/officeDocument/2006/relationships" id="259" r:id="R5261876dd6dc4aa9"/>
    <p:sldId xmlns:r="http://schemas.openxmlformats.org/officeDocument/2006/relationships" id="260" r:id="R0ef30f490456421c"/>
    <p:sldId xmlns:r="http://schemas.openxmlformats.org/officeDocument/2006/relationships" id="261" r:id="R24eef86278134598"/>
    <p:sldId xmlns:r="http://schemas.openxmlformats.org/officeDocument/2006/relationships" id="262" r:id="R8b408dce8e4c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38e7973074619" /><Relationship Type="http://schemas.openxmlformats.org/officeDocument/2006/relationships/slide" Target="/ppt/slides/slide1.xml" Id="R298d4ba605ff4d06" /><Relationship Type="http://schemas.openxmlformats.org/officeDocument/2006/relationships/slide" Target="/ppt/slides/slide2.xml" Id="Re9f0bdbb1cd34218" /><Relationship Type="http://schemas.openxmlformats.org/officeDocument/2006/relationships/slide" Target="/ppt/slides/slide3.xml" Id="Rac957d0b334444e0" /><Relationship Type="http://schemas.openxmlformats.org/officeDocument/2006/relationships/slide" Target="/ppt/slides/slide4.xml" Id="R5261876dd6dc4aa9" /><Relationship Type="http://schemas.openxmlformats.org/officeDocument/2006/relationships/slide" Target="/ppt/slides/slide5.xml" Id="R0ef30f490456421c" /><Relationship Type="http://schemas.openxmlformats.org/officeDocument/2006/relationships/slide" Target="/ppt/slides/slide6.xml" Id="R24eef86278134598" /><Relationship Type="http://schemas.openxmlformats.org/officeDocument/2006/relationships/slide" Target="/ppt/slides/slide7.xml" Id="R8b408dce8e4c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5d4655a3e48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388d53a4b4788" /><Relationship Type="http://schemas.openxmlformats.org/officeDocument/2006/relationships/theme" Target="/ppt/slideMasters/theme/theme1.xml" Id="R360b689f6c7b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388d53a4b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190d5fa89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be5cad4ac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494a1a13f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faafc37b6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ad87055c3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532157305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48d58b091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