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f2921abfb54d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6c4a8196c641d9"/>
  </p:sldMasterIdLst>
  <p:sldIdLst>
    <p:sldId xmlns:r="http://schemas.openxmlformats.org/officeDocument/2006/relationships" id="256" r:id="Recf7895e7ae04988"/>
    <p:sldId xmlns:r="http://schemas.openxmlformats.org/officeDocument/2006/relationships" id="257" r:id="Re74a8fbc47ae4c9e"/>
    <p:sldId xmlns:r="http://schemas.openxmlformats.org/officeDocument/2006/relationships" id="258" r:id="Ra4218978062640e8"/>
    <p:sldId xmlns:r="http://schemas.openxmlformats.org/officeDocument/2006/relationships" id="259" r:id="Rfcd5ecd39c924ce0"/>
    <p:sldId xmlns:r="http://schemas.openxmlformats.org/officeDocument/2006/relationships" id="260" r:id="R746677463b704876"/>
    <p:sldId xmlns:r="http://schemas.openxmlformats.org/officeDocument/2006/relationships" id="261" r:id="R03bb4d4ba18b4066"/>
    <p:sldId xmlns:r="http://schemas.openxmlformats.org/officeDocument/2006/relationships" id="262" r:id="R3d5f41ddfbc44b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6c4a8196c641d9" /><Relationship Type="http://schemas.openxmlformats.org/officeDocument/2006/relationships/slide" Target="/ppt/slides/slide1.xml" Id="Recf7895e7ae04988" /><Relationship Type="http://schemas.openxmlformats.org/officeDocument/2006/relationships/slide" Target="/ppt/slides/slide2.xml" Id="Re74a8fbc47ae4c9e" /><Relationship Type="http://schemas.openxmlformats.org/officeDocument/2006/relationships/slide" Target="/ppt/slides/slide3.xml" Id="Ra4218978062640e8" /><Relationship Type="http://schemas.openxmlformats.org/officeDocument/2006/relationships/slide" Target="/ppt/slides/slide4.xml" Id="Rfcd5ecd39c924ce0" /><Relationship Type="http://schemas.openxmlformats.org/officeDocument/2006/relationships/slide" Target="/ppt/slides/slide5.xml" Id="R746677463b704876" /><Relationship Type="http://schemas.openxmlformats.org/officeDocument/2006/relationships/slide" Target="/ppt/slides/slide6.xml" Id="R03bb4d4ba18b4066" /><Relationship Type="http://schemas.openxmlformats.org/officeDocument/2006/relationships/slide" Target="/ppt/slides/slide7.xml" Id="R3d5f41ddfbc44b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14e13d29604d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5feb9fc494f56" /><Relationship Type="http://schemas.openxmlformats.org/officeDocument/2006/relationships/theme" Target="/ppt/slideMasters/theme/theme1.xml" Id="R23ab983fab8f41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25feb9fc494f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0c21560654a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d0863e99324b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a75f9997944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31b57a0814d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fb89e29b0246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d6b897aa3645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4b7ccae42644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PARA PROJECTS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 PROJECTS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PARA PROJECTS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 PROJECTS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 PROJECTS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 PROJECTS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−82 866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625 443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2 071 457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 PROJECTS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AALLS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 PROJECTS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Notch AS, Brenneriveien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morten@notch.cno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915 203 108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 PROJECTS AS</a:t>
            </a:r>
          </a:p>
        </p:txBody>
      </p:sp>
    </p:spTree>
  </p:cSld>
  <p:clrMapOvr>
    <a:masterClrMapping xmlns:a="http://schemas.openxmlformats.org/drawingml/2006/main"/>
  </p:clrMapOvr>
</p:sld>
</file>