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516e66790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9bdb7d6864f3a"/>
  </p:sldMasterIdLst>
  <p:sldIdLst>
    <p:sldId xmlns:r="http://schemas.openxmlformats.org/officeDocument/2006/relationships" id="256" r:id="Rbff1fad970f049cb"/>
    <p:sldId xmlns:r="http://schemas.openxmlformats.org/officeDocument/2006/relationships" id="257" r:id="R5a9b91d9463b4a0f"/>
    <p:sldId xmlns:r="http://schemas.openxmlformats.org/officeDocument/2006/relationships" id="258" r:id="R0451e60820384fe7"/>
    <p:sldId xmlns:r="http://schemas.openxmlformats.org/officeDocument/2006/relationships" id="259" r:id="R9e1a70d848fa41ea"/>
    <p:sldId xmlns:r="http://schemas.openxmlformats.org/officeDocument/2006/relationships" id="260" r:id="Rf821d5276b3e43d6"/>
    <p:sldId xmlns:r="http://schemas.openxmlformats.org/officeDocument/2006/relationships" id="261" r:id="R577e86a25ca24936"/>
    <p:sldId xmlns:r="http://schemas.openxmlformats.org/officeDocument/2006/relationships" id="262" r:id="R905e44e5f46a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9bdb7d6864f3a" /><Relationship Type="http://schemas.openxmlformats.org/officeDocument/2006/relationships/slide" Target="/ppt/slides/slide1.xml" Id="Rbff1fad970f049cb" /><Relationship Type="http://schemas.openxmlformats.org/officeDocument/2006/relationships/slide" Target="/ppt/slides/slide2.xml" Id="R5a9b91d9463b4a0f" /><Relationship Type="http://schemas.openxmlformats.org/officeDocument/2006/relationships/slide" Target="/ppt/slides/slide3.xml" Id="R0451e60820384fe7" /><Relationship Type="http://schemas.openxmlformats.org/officeDocument/2006/relationships/slide" Target="/ppt/slides/slide4.xml" Id="R9e1a70d848fa41ea" /><Relationship Type="http://schemas.openxmlformats.org/officeDocument/2006/relationships/slide" Target="/ppt/slides/slide5.xml" Id="Rf821d5276b3e43d6" /><Relationship Type="http://schemas.openxmlformats.org/officeDocument/2006/relationships/slide" Target="/ppt/slides/slide6.xml" Id="R577e86a25ca24936" /><Relationship Type="http://schemas.openxmlformats.org/officeDocument/2006/relationships/slide" Target="/ppt/slides/slide7.xml" Id="R905e44e5f46a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940b1e11a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f330b0564964" /><Relationship Type="http://schemas.openxmlformats.org/officeDocument/2006/relationships/theme" Target="/ppt/slideMasters/theme/theme1.xml" Id="Ra21d04979d2a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ef330b056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67adcf9d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9a3092c10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13562500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554784ad8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92f93245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883b590e9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25578e57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BIRKEBEINER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3 951 099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GJÆRUM IVAR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TROND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