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67691e163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c697195594ca0"/>
  </p:sldMasterIdLst>
  <p:sldIdLst>
    <p:sldId xmlns:r="http://schemas.openxmlformats.org/officeDocument/2006/relationships" id="256" r:id="Rc89871ea2bb242a9"/>
    <p:sldId xmlns:r="http://schemas.openxmlformats.org/officeDocument/2006/relationships" id="257" r:id="R94caed5f6f6d463e"/>
    <p:sldId xmlns:r="http://schemas.openxmlformats.org/officeDocument/2006/relationships" id="258" r:id="Rf65f3a3987a24272"/>
    <p:sldId xmlns:r="http://schemas.openxmlformats.org/officeDocument/2006/relationships" id="259" r:id="R70082063c201462f"/>
    <p:sldId xmlns:r="http://schemas.openxmlformats.org/officeDocument/2006/relationships" id="260" r:id="Rab7339d19e294694"/>
    <p:sldId xmlns:r="http://schemas.openxmlformats.org/officeDocument/2006/relationships" id="261" r:id="Ra7b41f0d500d4f16"/>
    <p:sldId xmlns:r="http://schemas.openxmlformats.org/officeDocument/2006/relationships" id="262" r:id="R950eb71afa6b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c697195594ca0" /><Relationship Type="http://schemas.openxmlformats.org/officeDocument/2006/relationships/slide" Target="/ppt/slides/slide1.xml" Id="Rc89871ea2bb242a9" /><Relationship Type="http://schemas.openxmlformats.org/officeDocument/2006/relationships/slide" Target="/ppt/slides/slide2.xml" Id="R94caed5f6f6d463e" /><Relationship Type="http://schemas.openxmlformats.org/officeDocument/2006/relationships/slide" Target="/ppt/slides/slide3.xml" Id="Rf65f3a3987a24272" /><Relationship Type="http://schemas.openxmlformats.org/officeDocument/2006/relationships/slide" Target="/ppt/slides/slide4.xml" Id="R70082063c201462f" /><Relationship Type="http://schemas.openxmlformats.org/officeDocument/2006/relationships/slide" Target="/ppt/slides/slide5.xml" Id="Rab7339d19e294694" /><Relationship Type="http://schemas.openxmlformats.org/officeDocument/2006/relationships/slide" Target="/ppt/slides/slide6.xml" Id="Ra7b41f0d500d4f16" /><Relationship Type="http://schemas.openxmlformats.org/officeDocument/2006/relationships/slide" Target="/ppt/slides/slide7.xml" Id="R950eb71afa6b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4d7fcd8bb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6396e59c41f5" /><Relationship Type="http://schemas.openxmlformats.org/officeDocument/2006/relationships/theme" Target="/ppt/slideMasters/theme/theme1.xml" Id="Rf8ebeba0e8ec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66396e59c41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f8bb3068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3ebe6fb3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04f57c28c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cf50b3db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68257d41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394fc16ef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a3851068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NÆRINGSEIENDOM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3 144 087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354 128 642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NÆRINGSEIENDOM AS</a:t>
            </a:r>
          </a:p>
        </p:txBody>
      </p:sp>
    </p:spTree>
  </p:cSld>
  <p:clrMapOvr>
    <a:masterClrMapping xmlns:a="http://schemas.openxmlformats.org/drawingml/2006/main"/>
  </p:clrMapOvr>
</p:sld>
</file>