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5385af790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5d7da4d1b479d"/>
  </p:sldMasterIdLst>
  <p:sldIdLst>
    <p:sldId xmlns:r="http://schemas.openxmlformats.org/officeDocument/2006/relationships" id="256" r:id="R2d097121c84946b7"/>
    <p:sldId xmlns:r="http://schemas.openxmlformats.org/officeDocument/2006/relationships" id="257" r:id="R3ebf95f010d0490a"/>
    <p:sldId xmlns:r="http://schemas.openxmlformats.org/officeDocument/2006/relationships" id="258" r:id="Rb8f0b35b570c4684"/>
    <p:sldId xmlns:r="http://schemas.openxmlformats.org/officeDocument/2006/relationships" id="259" r:id="R6121394f228a4bb5"/>
    <p:sldId xmlns:r="http://schemas.openxmlformats.org/officeDocument/2006/relationships" id="260" r:id="Ra69b1c5d7c654b03"/>
    <p:sldId xmlns:r="http://schemas.openxmlformats.org/officeDocument/2006/relationships" id="261" r:id="Rb9d57793814f492c"/>
    <p:sldId xmlns:r="http://schemas.openxmlformats.org/officeDocument/2006/relationships" id="262" r:id="R907add800fc3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5d7da4d1b479d" /><Relationship Type="http://schemas.openxmlformats.org/officeDocument/2006/relationships/slide" Target="/ppt/slides/slide1.xml" Id="R2d097121c84946b7" /><Relationship Type="http://schemas.openxmlformats.org/officeDocument/2006/relationships/slide" Target="/ppt/slides/slide2.xml" Id="R3ebf95f010d0490a" /><Relationship Type="http://schemas.openxmlformats.org/officeDocument/2006/relationships/slide" Target="/ppt/slides/slide3.xml" Id="Rb8f0b35b570c4684" /><Relationship Type="http://schemas.openxmlformats.org/officeDocument/2006/relationships/slide" Target="/ppt/slides/slide4.xml" Id="R6121394f228a4bb5" /><Relationship Type="http://schemas.openxmlformats.org/officeDocument/2006/relationships/slide" Target="/ppt/slides/slide5.xml" Id="Ra69b1c5d7c654b03" /><Relationship Type="http://schemas.openxmlformats.org/officeDocument/2006/relationships/slide" Target="/ppt/slides/slide6.xml" Id="Rb9d57793814f492c" /><Relationship Type="http://schemas.openxmlformats.org/officeDocument/2006/relationships/slide" Target="/ppt/slides/slide7.xml" Id="R907add800fc3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ba5b74744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4ed687cac4174" /><Relationship Type="http://schemas.openxmlformats.org/officeDocument/2006/relationships/theme" Target="/ppt/slideMasters/theme/theme1.xml" Id="R105cb2881fe1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4ed687cac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fce543271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d33d7432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116a3b4d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936526936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5c2d40574f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dc16a5a94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fa3656c95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HENRIK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