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4f57ad2ae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64460653241a0"/>
  </p:sldMasterIdLst>
  <p:sldIdLst>
    <p:sldId xmlns:r="http://schemas.openxmlformats.org/officeDocument/2006/relationships" id="256" r:id="Rcbcf6811653046de"/>
    <p:sldId xmlns:r="http://schemas.openxmlformats.org/officeDocument/2006/relationships" id="257" r:id="R2392bd1b19004812"/>
    <p:sldId xmlns:r="http://schemas.openxmlformats.org/officeDocument/2006/relationships" id="258" r:id="Rfb547b7f456b4b1b"/>
    <p:sldId xmlns:r="http://schemas.openxmlformats.org/officeDocument/2006/relationships" id="259" r:id="R0bfd3ed389334025"/>
    <p:sldId xmlns:r="http://schemas.openxmlformats.org/officeDocument/2006/relationships" id="260" r:id="R2719e9e94ce94bc4"/>
    <p:sldId xmlns:r="http://schemas.openxmlformats.org/officeDocument/2006/relationships" id="261" r:id="Rbb7464476d494bf6"/>
    <p:sldId xmlns:r="http://schemas.openxmlformats.org/officeDocument/2006/relationships" id="262" r:id="R68afd9c8dca5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64460653241a0" /><Relationship Type="http://schemas.openxmlformats.org/officeDocument/2006/relationships/slide" Target="/ppt/slides/slide1.xml" Id="Rcbcf6811653046de" /><Relationship Type="http://schemas.openxmlformats.org/officeDocument/2006/relationships/slide" Target="/ppt/slides/slide2.xml" Id="R2392bd1b19004812" /><Relationship Type="http://schemas.openxmlformats.org/officeDocument/2006/relationships/slide" Target="/ppt/slides/slide3.xml" Id="Rfb547b7f456b4b1b" /><Relationship Type="http://schemas.openxmlformats.org/officeDocument/2006/relationships/slide" Target="/ppt/slides/slide4.xml" Id="R0bfd3ed389334025" /><Relationship Type="http://schemas.openxmlformats.org/officeDocument/2006/relationships/slide" Target="/ppt/slides/slide5.xml" Id="R2719e9e94ce94bc4" /><Relationship Type="http://schemas.openxmlformats.org/officeDocument/2006/relationships/slide" Target="/ppt/slides/slide6.xml" Id="Rbb7464476d494bf6" /><Relationship Type="http://schemas.openxmlformats.org/officeDocument/2006/relationships/slide" Target="/ppt/slides/slide7.xml" Id="R68afd9c8dca5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0a48d1b56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c5d7e20994553" /><Relationship Type="http://schemas.openxmlformats.org/officeDocument/2006/relationships/theme" Target="/ppt/slideMasters/theme/theme1.xml" Id="R07844badb6fb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c5d7e2099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141dd7ed6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81de5dc4a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4e1abf679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ce800ea57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38eae96744b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03ba76d7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4c5a03ffb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