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602e17a33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3d37a80ab4d83"/>
  </p:sldMasterIdLst>
  <p:sldIdLst>
    <p:sldId xmlns:r="http://schemas.openxmlformats.org/officeDocument/2006/relationships" id="256" r:id="Rafbd583f78264e2a"/>
    <p:sldId xmlns:r="http://schemas.openxmlformats.org/officeDocument/2006/relationships" id="257" r:id="R368ccd33fa5e4c06"/>
    <p:sldId xmlns:r="http://schemas.openxmlformats.org/officeDocument/2006/relationships" id="258" r:id="Rcc142f09f2eb469f"/>
    <p:sldId xmlns:r="http://schemas.openxmlformats.org/officeDocument/2006/relationships" id="259" r:id="Re7e42fbfe05e4537"/>
    <p:sldId xmlns:r="http://schemas.openxmlformats.org/officeDocument/2006/relationships" id="260" r:id="Ref3b25349dda4aa6"/>
    <p:sldId xmlns:r="http://schemas.openxmlformats.org/officeDocument/2006/relationships" id="261" r:id="R3b3288d4bacb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3d37a80ab4d83" /><Relationship Type="http://schemas.openxmlformats.org/officeDocument/2006/relationships/slide" Target="/ppt/slides/slide1.xml" Id="Rafbd583f78264e2a" /><Relationship Type="http://schemas.openxmlformats.org/officeDocument/2006/relationships/slide" Target="/ppt/slides/slide2.xml" Id="R368ccd33fa5e4c06" /><Relationship Type="http://schemas.openxmlformats.org/officeDocument/2006/relationships/slide" Target="/ppt/slides/slide3.xml" Id="Rcc142f09f2eb469f" /><Relationship Type="http://schemas.openxmlformats.org/officeDocument/2006/relationships/slide" Target="/ppt/slides/slide4.xml" Id="Re7e42fbfe05e4537" /><Relationship Type="http://schemas.openxmlformats.org/officeDocument/2006/relationships/slide" Target="/ppt/slides/slide5.xml" Id="Ref3b25349dda4aa6" /><Relationship Type="http://schemas.openxmlformats.org/officeDocument/2006/relationships/slide" Target="/ppt/slides/slide6.xml" Id="R3b3288d4bacb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1ef2548a2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c5cbac064485" /><Relationship Type="http://schemas.openxmlformats.org/officeDocument/2006/relationships/theme" Target="/ppt/slideMasters/theme/theme1.xml" Id="Rf2d0993d8bee4b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ac5cbac06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6a5773198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3d2a9894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78ce5dda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9794e594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62a6a50b0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30668b8c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