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cb27f60bc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809aea3154cbc"/>
  </p:sldMasterIdLst>
  <p:sldIdLst>
    <p:sldId xmlns:r="http://schemas.openxmlformats.org/officeDocument/2006/relationships" id="256" r:id="R932abc1c0afc4a81"/>
    <p:sldId xmlns:r="http://schemas.openxmlformats.org/officeDocument/2006/relationships" id="257" r:id="R32c4dfb02ecf4d5a"/>
    <p:sldId xmlns:r="http://schemas.openxmlformats.org/officeDocument/2006/relationships" id="258" r:id="R68c366776f11415a"/>
    <p:sldId xmlns:r="http://schemas.openxmlformats.org/officeDocument/2006/relationships" id="259" r:id="R53cd7e6479d9487e"/>
    <p:sldId xmlns:r="http://schemas.openxmlformats.org/officeDocument/2006/relationships" id="260" r:id="Rd3a5c3444875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809aea3154cbc" /><Relationship Type="http://schemas.openxmlformats.org/officeDocument/2006/relationships/slide" Target="/ppt/slides/slide1.xml" Id="R932abc1c0afc4a81" /><Relationship Type="http://schemas.openxmlformats.org/officeDocument/2006/relationships/slide" Target="/ppt/slides/slide2.xml" Id="R32c4dfb02ecf4d5a" /><Relationship Type="http://schemas.openxmlformats.org/officeDocument/2006/relationships/slide" Target="/ppt/slides/slide3.xml" Id="R68c366776f11415a" /><Relationship Type="http://schemas.openxmlformats.org/officeDocument/2006/relationships/slide" Target="/ppt/slides/slide4.xml" Id="R53cd7e6479d9487e" /><Relationship Type="http://schemas.openxmlformats.org/officeDocument/2006/relationships/slide" Target="/ppt/slides/slide5.xml" Id="Rd3a5c3444875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b0eeb566f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ae233ba24603" /><Relationship Type="http://schemas.openxmlformats.org/officeDocument/2006/relationships/theme" Target="/ppt/slideMasters/theme/theme1.xml" Id="R48d5e42ba79f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0ae233ba2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150cb8aa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cc1eb362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90168c00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d404ffbb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293ac061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