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754db2063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b39dca7864bdf"/>
  </p:sldMasterIdLst>
  <p:sldIdLst>
    <p:sldId xmlns:r="http://schemas.openxmlformats.org/officeDocument/2006/relationships" id="256" r:id="R4b53ff963d084301"/>
    <p:sldId xmlns:r="http://schemas.openxmlformats.org/officeDocument/2006/relationships" id="257" r:id="R2fcf5b82b81643cb"/>
    <p:sldId xmlns:r="http://schemas.openxmlformats.org/officeDocument/2006/relationships" id="258" r:id="R54e5f247a3c44438"/>
    <p:sldId xmlns:r="http://schemas.openxmlformats.org/officeDocument/2006/relationships" id="259" r:id="R15c51f8400d9458d"/>
    <p:sldId xmlns:r="http://schemas.openxmlformats.org/officeDocument/2006/relationships" id="260" r:id="R06c612049d354c9c"/>
    <p:sldId xmlns:r="http://schemas.openxmlformats.org/officeDocument/2006/relationships" id="261" r:id="R4ec0c8a3eb8541ee"/>
    <p:sldId xmlns:r="http://schemas.openxmlformats.org/officeDocument/2006/relationships" id="262" r:id="Ree1e62e88d6a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b39dca7864bdf" /><Relationship Type="http://schemas.openxmlformats.org/officeDocument/2006/relationships/slide" Target="/ppt/slides/slide1.xml" Id="R4b53ff963d084301" /><Relationship Type="http://schemas.openxmlformats.org/officeDocument/2006/relationships/slide" Target="/ppt/slides/slide2.xml" Id="R2fcf5b82b81643cb" /><Relationship Type="http://schemas.openxmlformats.org/officeDocument/2006/relationships/slide" Target="/ppt/slides/slide3.xml" Id="R54e5f247a3c44438" /><Relationship Type="http://schemas.openxmlformats.org/officeDocument/2006/relationships/slide" Target="/ppt/slides/slide4.xml" Id="R15c51f8400d9458d" /><Relationship Type="http://schemas.openxmlformats.org/officeDocument/2006/relationships/slide" Target="/ppt/slides/slide5.xml" Id="R06c612049d354c9c" /><Relationship Type="http://schemas.openxmlformats.org/officeDocument/2006/relationships/slide" Target="/ppt/slides/slide6.xml" Id="R4ec0c8a3eb8541ee" /><Relationship Type="http://schemas.openxmlformats.org/officeDocument/2006/relationships/slide" Target="/ppt/slides/slide7.xml" Id="Ree1e62e88d6a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73c517a77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5c092d494bf5" /><Relationship Type="http://schemas.openxmlformats.org/officeDocument/2006/relationships/theme" Target="/ppt/slideMasters/theme/theme1.xml" Id="Rd263d6c82a7a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d5c092d49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7124a7838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41b118709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7c0db699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ab1953911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5934365a5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b6c76973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c3543a61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KONTERA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KONTERA REGNSKAP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1 918 676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LANGSHOLT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UNNLI LARS MATTI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Bjerkelundsveien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matti@unnli.no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915 554 245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