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635812ea0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8f8a841bd4427"/>
  </p:sldMasterIdLst>
  <p:sldIdLst>
    <p:sldId xmlns:r="http://schemas.openxmlformats.org/officeDocument/2006/relationships" id="256" r:id="R22fb686fbc524170"/>
    <p:sldId xmlns:r="http://schemas.openxmlformats.org/officeDocument/2006/relationships" id="257" r:id="R4b9a5841d04e4bf9"/>
    <p:sldId xmlns:r="http://schemas.openxmlformats.org/officeDocument/2006/relationships" id="258" r:id="R24ecbec0f6234041"/>
    <p:sldId xmlns:r="http://schemas.openxmlformats.org/officeDocument/2006/relationships" id="259" r:id="Rb1ae0bacb6ac4e08"/>
    <p:sldId xmlns:r="http://schemas.openxmlformats.org/officeDocument/2006/relationships" id="260" r:id="Rdeb408f8dc3c4fb4"/>
    <p:sldId xmlns:r="http://schemas.openxmlformats.org/officeDocument/2006/relationships" id="261" r:id="R077d5372151d4926"/>
    <p:sldId xmlns:r="http://schemas.openxmlformats.org/officeDocument/2006/relationships" id="262" r:id="Rf8e75ec20390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8f8a841bd4427" /><Relationship Type="http://schemas.openxmlformats.org/officeDocument/2006/relationships/slide" Target="/ppt/slides/slide1.xml" Id="R22fb686fbc524170" /><Relationship Type="http://schemas.openxmlformats.org/officeDocument/2006/relationships/slide" Target="/ppt/slides/slide2.xml" Id="R4b9a5841d04e4bf9" /><Relationship Type="http://schemas.openxmlformats.org/officeDocument/2006/relationships/slide" Target="/ppt/slides/slide3.xml" Id="R24ecbec0f6234041" /><Relationship Type="http://schemas.openxmlformats.org/officeDocument/2006/relationships/slide" Target="/ppt/slides/slide4.xml" Id="Rb1ae0bacb6ac4e08" /><Relationship Type="http://schemas.openxmlformats.org/officeDocument/2006/relationships/slide" Target="/ppt/slides/slide5.xml" Id="Rdeb408f8dc3c4fb4" /><Relationship Type="http://schemas.openxmlformats.org/officeDocument/2006/relationships/slide" Target="/ppt/slides/slide6.xml" Id="R077d5372151d4926" /><Relationship Type="http://schemas.openxmlformats.org/officeDocument/2006/relationships/slide" Target="/ppt/slides/slide7.xml" Id="Rf8e75ec20390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c70b6e290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5c432d024e97" /><Relationship Type="http://schemas.openxmlformats.org/officeDocument/2006/relationships/theme" Target="/ppt/slideMasters/theme/theme1.xml" Id="R0414a99de6e5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d5c432d02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0060c479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d30fae67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3299dfe8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98d03ce6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850477b2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ba908569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b7efad4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