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5c460d78e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0f04576814646"/>
  </p:sldMasterIdLst>
  <p:sldIdLst>
    <p:sldId xmlns:r="http://schemas.openxmlformats.org/officeDocument/2006/relationships" id="256" r:id="R90309df0296d4fcd"/>
    <p:sldId xmlns:r="http://schemas.openxmlformats.org/officeDocument/2006/relationships" id="257" r:id="R2a3f4694320a427a"/>
    <p:sldId xmlns:r="http://schemas.openxmlformats.org/officeDocument/2006/relationships" id="258" r:id="R40b9511dff374d71"/>
    <p:sldId xmlns:r="http://schemas.openxmlformats.org/officeDocument/2006/relationships" id="259" r:id="Rc648162984d54b0b"/>
    <p:sldId xmlns:r="http://schemas.openxmlformats.org/officeDocument/2006/relationships" id="260" r:id="R3beaaba0b1214f22"/>
    <p:sldId xmlns:r="http://schemas.openxmlformats.org/officeDocument/2006/relationships" id="261" r:id="Ra78a43b2b86640dc"/>
    <p:sldId xmlns:r="http://schemas.openxmlformats.org/officeDocument/2006/relationships" id="262" r:id="R0fa48dab0ddf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0f04576814646" /><Relationship Type="http://schemas.openxmlformats.org/officeDocument/2006/relationships/slide" Target="/ppt/slides/slide1.xml" Id="R90309df0296d4fcd" /><Relationship Type="http://schemas.openxmlformats.org/officeDocument/2006/relationships/slide" Target="/ppt/slides/slide2.xml" Id="R2a3f4694320a427a" /><Relationship Type="http://schemas.openxmlformats.org/officeDocument/2006/relationships/slide" Target="/ppt/slides/slide3.xml" Id="R40b9511dff374d71" /><Relationship Type="http://schemas.openxmlformats.org/officeDocument/2006/relationships/slide" Target="/ppt/slides/slide4.xml" Id="Rc648162984d54b0b" /><Relationship Type="http://schemas.openxmlformats.org/officeDocument/2006/relationships/slide" Target="/ppt/slides/slide5.xml" Id="R3beaaba0b1214f22" /><Relationship Type="http://schemas.openxmlformats.org/officeDocument/2006/relationships/slide" Target="/ppt/slides/slide6.xml" Id="Ra78a43b2b86640dc" /><Relationship Type="http://schemas.openxmlformats.org/officeDocument/2006/relationships/slide" Target="/ppt/slides/slide7.xml" Id="R0fa48dab0ddf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bdb512dca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2e59fdfe477b" /><Relationship Type="http://schemas.openxmlformats.org/officeDocument/2006/relationships/theme" Target="/ppt/slideMasters/theme/theme1.xml" Id="Re37d05415271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52e59fdfe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d152df84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c825ddcf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9b828629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ca15475e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a18acfa4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006eb290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e747baba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