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6a9d56d2634a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6ea45f2e9a4b67"/>
  </p:sldMasterIdLst>
  <p:sldIdLst>
    <p:sldId xmlns:r="http://schemas.openxmlformats.org/officeDocument/2006/relationships" id="256" r:id="R186321abbf3b43b9"/>
    <p:sldId xmlns:r="http://schemas.openxmlformats.org/officeDocument/2006/relationships" id="257" r:id="R686aadfe6ba94168"/>
    <p:sldId xmlns:r="http://schemas.openxmlformats.org/officeDocument/2006/relationships" id="258" r:id="R4545b00989de4d9a"/>
    <p:sldId xmlns:r="http://schemas.openxmlformats.org/officeDocument/2006/relationships" id="259" r:id="R3571fe0d4b9c48dd"/>
    <p:sldId xmlns:r="http://schemas.openxmlformats.org/officeDocument/2006/relationships" id="260" r:id="Rf4ff5ab5e1a844ea"/>
    <p:sldId xmlns:r="http://schemas.openxmlformats.org/officeDocument/2006/relationships" id="261" r:id="R7b368304990e435d"/>
    <p:sldId xmlns:r="http://schemas.openxmlformats.org/officeDocument/2006/relationships" id="262" r:id="Rf100472f8b874d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6ea45f2e9a4b67" /><Relationship Type="http://schemas.openxmlformats.org/officeDocument/2006/relationships/slide" Target="/ppt/slides/slide1.xml" Id="R186321abbf3b43b9" /><Relationship Type="http://schemas.openxmlformats.org/officeDocument/2006/relationships/slide" Target="/ppt/slides/slide2.xml" Id="R686aadfe6ba94168" /><Relationship Type="http://schemas.openxmlformats.org/officeDocument/2006/relationships/slide" Target="/ppt/slides/slide3.xml" Id="R4545b00989de4d9a" /><Relationship Type="http://schemas.openxmlformats.org/officeDocument/2006/relationships/slide" Target="/ppt/slides/slide4.xml" Id="R3571fe0d4b9c48dd" /><Relationship Type="http://schemas.openxmlformats.org/officeDocument/2006/relationships/slide" Target="/ppt/slides/slide5.xml" Id="Rf4ff5ab5e1a844ea" /><Relationship Type="http://schemas.openxmlformats.org/officeDocument/2006/relationships/slide" Target="/ppt/slides/slide6.xml" Id="R7b368304990e435d" /><Relationship Type="http://schemas.openxmlformats.org/officeDocument/2006/relationships/slide" Target="/ppt/slides/slide7.xml" Id="Rf100472f8b874d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849620ee6442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9648d9c2e4842" /><Relationship Type="http://schemas.openxmlformats.org/officeDocument/2006/relationships/theme" Target="/ppt/slideMasters/theme/theme1.xml" Id="R215828b5eace45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39648d9c2e48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306e2349a4d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d148fddf940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dce55b46540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a77ec2a694c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c488283ee46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5fabedb364e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56ab0c5a148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VALUE GROUP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VALUE GROUP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21 896 868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−20 632 899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−20 211 030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123 526 898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852 652 538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24SEVEN OFFICE ACCOUNTING HOLDING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EIDAGUN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ERGO FINANS AS  –  13,4 %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DRÅB HOLDING AS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HARAMBEE CONSULTING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915 612 792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