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fefbbb04d142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eb703f124a4021"/>
  </p:sldMasterIdLst>
  <p:sldIdLst>
    <p:sldId xmlns:r="http://schemas.openxmlformats.org/officeDocument/2006/relationships" id="256" r:id="R4b986441458e453e"/>
    <p:sldId xmlns:r="http://schemas.openxmlformats.org/officeDocument/2006/relationships" id="257" r:id="Rdcb09f840d64453a"/>
    <p:sldId xmlns:r="http://schemas.openxmlformats.org/officeDocument/2006/relationships" id="258" r:id="Rcc7cd1c02f8d464e"/>
    <p:sldId xmlns:r="http://schemas.openxmlformats.org/officeDocument/2006/relationships" id="259" r:id="R4f3ae36af5d4456c"/>
    <p:sldId xmlns:r="http://schemas.openxmlformats.org/officeDocument/2006/relationships" id="260" r:id="R519b418a7f8a4aad"/>
    <p:sldId xmlns:r="http://schemas.openxmlformats.org/officeDocument/2006/relationships" id="261" r:id="R82dd96277c2548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b703f124a4021" /><Relationship Type="http://schemas.openxmlformats.org/officeDocument/2006/relationships/slide" Target="/ppt/slides/slide1.xml" Id="R4b986441458e453e" /><Relationship Type="http://schemas.openxmlformats.org/officeDocument/2006/relationships/slide" Target="/ppt/slides/slide2.xml" Id="Rdcb09f840d64453a" /><Relationship Type="http://schemas.openxmlformats.org/officeDocument/2006/relationships/slide" Target="/ppt/slides/slide3.xml" Id="Rcc7cd1c02f8d464e" /><Relationship Type="http://schemas.openxmlformats.org/officeDocument/2006/relationships/slide" Target="/ppt/slides/slide4.xml" Id="R4f3ae36af5d4456c" /><Relationship Type="http://schemas.openxmlformats.org/officeDocument/2006/relationships/slide" Target="/ppt/slides/slide5.xml" Id="R519b418a7f8a4aad" /><Relationship Type="http://schemas.openxmlformats.org/officeDocument/2006/relationships/slide" Target="/ppt/slides/slide6.xml" Id="R82dd96277c2548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3f4e624be45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9dc90810a4e17" /><Relationship Type="http://schemas.openxmlformats.org/officeDocument/2006/relationships/theme" Target="/ppt/slideMasters/theme/theme1.xml" Id="Raf373a6b3bf243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89dc90810a4e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e06e7b55047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91e636ff74c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5b502d9004a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a2558d12f41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401326e2b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a1846fb4345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SPAREBANK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SPESIALFOND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CLIPPER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+4751676700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kundeservice@rogalandsparebank.no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915 691 161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