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8e3fd7bad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3d5d1c8174c4b"/>
  </p:sldMasterIdLst>
  <p:sldIdLst>
    <p:sldId xmlns:r="http://schemas.openxmlformats.org/officeDocument/2006/relationships" id="256" r:id="R5af7cd92d1d94261"/>
    <p:sldId xmlns:r="http://schemas.openxmlformats.org/officeDocument/2006/relationships" id="257" r:id="Rbd78d3427de94d76"/>
    <p:sldId xmlns:r="http://schemas.openxmlformats.org/officeDocument/2006/relationships" id="258" r:id="R32514f1322dd4057"/>
    <p:sldId xmlns:r="http://schemas.openxmlformats.org/officeDocument/2006/relationships" id="259" r:id="Rc9374608ebb54ce4"/>
    <p:sldId xmlns:r="http://schemas.openxmlformats.org/officeDocument/2006/relationships" id="260" r:id="R9a1a29bb19494336"/>
    <p:sldId xmlns:r="http://schemas.openxmlformats.org/officeDocument/2006/relationships" id="261" r:id="Rfa50248d7f284475"/>
    <p:sldId xmlns:r="http://schemas.openxmlformats.org/officeDocument/2006/relationships" id="262" r:id="R5caa999e2fca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3d5d1c8174c4b" /><Relationship Type="http://schemas.openxmlformats.org/officeDocument/2006/relationships/slide" Target="/ppt/slides/slide1.xml" Id="R5af7cd92d1d94261" /><Relationship Type="http://schemas.openxmlformats.org/officeDocument/2006/relationships/slide" Target="/ppt/slides/slide2.xml" Id="Rbd78d3427de94d76" /><Relationship Type="http://schemas.openxmlformats.org/officeDocument/2006/relationships/slide" Target="/ppt/slides/slide3.xml" Id="R32514f1322dd4057" /><Relationship Type="http://schemas.openxmlformats.org/officeDocument/2006/relationships/slide" Target="/ppt/slides/slide4.xml" Id="Rc9374608ebb54ce4" /><Relationship Type="http://schemas.openxmlformats.org/officeDocument/2006/relationships/slide" Target="/ppt/slides/slide5.xml" Id="R9a1a29bb19494336" /><Relationship Type="http://schemas.openxmlformats.org/officeDocument/2006/relationships/slide" Target="/ppt/slides/slide6.xml" Id="Rfa50248d7f284475" /><Relationship Type="http://schemas.openxmlformats.org/officeDocument/2006/relationships/slide" Target="/ppt/slides/slide7.xml" Id="R5caa999e2fca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a8b1a9e28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05e8413f410e" /><Relationship Type="http://schemas.openxmlformats.org/officeDocument/2006/relationships/theme" Target="/ppt/slideMasters/theme/theme1.xml" Id="R743507db566b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c05e8413f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6da3f9ce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b69758cb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0669a871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cd429b7d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76f740e5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32d4e603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779585cc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PLETHORA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JOHN E JANSSON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Erik Svendsen, Beryllvegen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915 808 190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