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64bb847e084a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b23a5135004de6"/>
  </p:sldMasterIdLst>
  <p:sldIdLst>
    <p:sldId xmlns:r="http://schemas.openxmlformats.org/officeDocument/2006/relationships" id="256" r:id="Rc95b15addc734599"/>
    <p:sldId xmlns:r="http://schemas.openxmlformats.org/officeDocument/2006/relationships" id="257" r:id="R33cf98da3fe8458b"/>
    <p:sldId xmlns:r="http://schemas.openxmlformats.org/officeDocument/2006/relationships" id="258" r:id="R8dc2abd8da6740d7"/>
    <p:sldId xmlns:r="http://schemas.openxmlformats.org/officeDocument/2006/relationships" id="259" r:id="R6ba78ca49b0d46c5"/>
    <p:sldId xmlns:r="http://schemas.openxmlformats.org/officeDocument/2006/relationships" id="260" r:id="R24664518aa524a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b23a5135004de6" /><Relationship Type="http://schemas.openxmlformats.org/officeDocument/2006/relationships/slide" Target="/ppt/slides/slide1.xml" Id="Rc95b15addc734599" /><Relationship Type="http://schemas.openxmlformats.org/officeDocument/2006/relationships/slide" Target="/ppt/slides/slide2.xml" Id="R33cf98da3fe8458b" /><Relationship Type="http://schemas.openxmlformats.org/officeDocument/2006/relationships/slide" Target="/ppt/slides/slide3.xml" Id="R8dc2abd8da6740d7" /><Relationship Type="http://schemas.openxmlformats.org/officeDocument/2006/relationships/slide" Target="/ppt/slides/slide4.xml" Id="R6ba78ca49b0d46c5" /><Relationship Type="http://schemas.openxmlformats.org/officeDocument/2006/relationships/slide" Target="/ppt/slides/slide5.xml" Id="R24664518aa524a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7908f59e8547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1b00260244cd2" /><Relationship Type="http://schemas.openxmlformats.org/officeDocument/2006/relationships/theme" Target="/ppt/slideMasters/theme/theme1.xml" Id="R6da36ed3d40949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91b00260244c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7874465c54f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35d9eb7d142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77cddb4024a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752a3bc6f44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757df8e1a49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KRONPRINSENSGT. 10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10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KRONPRINSENSGT. 10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10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10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10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915 865 186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10</a:t>
            </a:r>
          </a:p>
        </p:txBody>
      </p:sp>
    </p:spTree>
  </p:cSld>
  <p:clrMapOvr>
    <a:masterClrMapping xmlns:a="http://schemas.openxmlformats.org/drawingml/2006/main"/>
  </p:clrMapOvr>
</p:sld>
</file>