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fa43e0bd5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0bec1a8894637"/>
  </p:sldMasterIdLst>
  <p:sldIdLst>
    <p:sldId xmlns:r="http://schemas.openxmlformats.org/officeDocument/2006/relationships" id="256" r:id="Refd7128b45d54c84"/>
    <p:sldId xmlns:r="http://schemas.openxmlformats.org/officeDocument/2006/relationships" id="257" r:id="R16b9485ee19b4c2f"/>
    <p:sldId xmlns:r="http://schemas.openxmlformats.org/officeDocument/2006/relationships" id="258" r:id="R0a614b39f52c463f"/>
    <p:sldId xmlns:r="http://schemas.openxmlformats.org/officeDocument/2006/relationships" id="259" r:id="Rffb0db00c338484a"/>
    <p:sldId xmlns:r="http://schemas.openxmlformats.org/officeDocument/2006/relationships" id="260" r:id="Rfb38604c95374853"/>
    <p:sldId xmlns:r="http://schemas.openxmlformats.org/officeDocument/2006/relationships" id="261" r:id="Rf4b456ce40364a31"/>
    <p:sldId xmlns:r="http://schemas.openxmlformats.org/officeDocument/2006/relationships" id="262" r:id="R4e76974e5745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0bec1a8894637" /><Relationship Type="http://schemas.openxmlformats.org/officeDocument/2006/relationships/slide" Target="/ppt/slides/slide1.xml" Id="Refd7128b45d54c84" /><Relationship Type="http://schemas.openxmlformats.org/officeDocument/2006/relationships/slide" Target="/ppt/slides/slide2.xml" Id="R16b9485ee19b4c2f" /><Relationship Type="http://schemas.openxmlformats.org/officeDocument/2006/relationships/slide" Target="/ppt/slides/slide3.xml" Id="R0a614b39f52c463f" /><Relationship Type="http://schemas.openxmlformats.org/officeDocument/2006/relationships/slide" Target="/ppt/slides/slide4.xml" Id="Rffb0db00c338484a" /><Relationship Type="http://schemas.openxmlformats.org/officeDocument/2006/relationships/slide" Target="/ppt/slides/slide5.xml" Id="Rfb38604c95374853" /><Relationship Type="http://schemas.openxmlformats.org/officeDocument/2006/relationships/slide" Target="/ppt/slides/slide6.xml" Id="Rf4b456ce40364a31" /><Relationship Type="http://schemas.openxmlformats.org/officeDocument/2006/relationships/slide" Target="/ppt/slides/slide7.xml" Id="R4e76974e5745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b2344959b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4a1a0c9bd4fc7" /><Relationship Type="http://schemas.openxmlformats.org/officeDocument/2006/relationships/theme" Target="/ppt/slideMasters/theme/theme1.xml" Id="R31353dd94207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4a1a0c9bd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23f857549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00f7846f1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c9206337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d99d1a2be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0677d532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ebe01b4645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9d9bbde6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