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db5914c02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d4ea747524a57"/>
  </p:sldMasterIdLst>
  <p:sldIdLst>
    <p:sldId xmlns:r="http://schemas.openxmlformats.org/officeDocument/2006/relationships" id="256" r:id="R3e2df35118cc47d3"/>
    <p:sldId xmlns:r="http://schemas.openxmlformats.org/officeDocument/2006/relationships" id="257" r:id="R89268940263449f5"/>
    <p:sldId xmlns:r="http://schemas.openxmlformats.org/officeDocument/2006/relationships" id="258" r:id="R6154cc70f69f4192"/>
    <p:sldId xmlns:r="http://schemas.openxmlformats.org/officeDocument/2006/relationships" id="259" r:id="Rb8ba8257e113490b"/>
    <p:sldId xmlns:r="http://schemas.openxmlformats.org/officeDocument/2006/relationships" id="260" r:id="R168a28a254e14284"/>
    <p:sldId xmlns:r="http://schemas.openxmlformats.org/officeDocument/2006/relationships" id="261" r:id="R7bba61f918e04cc6"/>
    <p:sldId xmlns:r="http://schemas.openxmlformats.org/officeDocument/2006/relationships" id="262" r:id="R5401b53b3fd3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d4ea747524a57" /><Relationship Type="http://schemas.openxmlformats.org/officeDocument/2006/relationships/slide" Target="/ppt/slides/slide1.xml" Id="R3e2df35118cc47d3" /><Relationship Type="http://schemas.openxmlformats.org/officeDocument/2006/relationships/slide" Target="/ppt/slides/slide2.xml" Id="R89268940263449f5" /><Relationship Type="http://schemas.openxmlformats.org/officeDocument/2006/relationships/slide" Target="/ppt/slides/slide3.xml" Id="R6154cc70f69f4192" /><Relationship Type="http://schemas.openxmlformats.org/officeDocument/2006/relationships/slide" Target="/ppt/slides/slide4.xml" Id="Rb8ba8257e113490b" /><Relationship Type="http://schemas.openxmlformats.org/officeDocument/2006/relationships/slide" Target="/ppt/slides/slide5.xml" Id="R168a28a254e14284" /><Relationship Type="http://schemas.openxmlformats.org/officeDocument/2006/relationships/slide" Target="/ppt/slides/slide6.xml" Id="R7bba61f918e04cc6" /><Relationship Type="http://schemas.openxmlformats.org/officeDocument/2006/relationships/slide" Target="/ppt/slides/slide7.xml" Id="R5401b53b3fd3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a4dbdcaf547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1898b75fb4365" /><Relationship Type="http://schemas.openxmlformats.org/officeDocument/2006/relationships/theme" Target="/ppt/slideMasters/theme/theme1.xml" Id="Ra25d0e8204ad4a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b1898b75fb43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6a2819782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0935b054f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d666e2ecb4c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286bcc0fc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f0af418bc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3d06c96c2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5a88357004e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199 143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1 739 677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FRODE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rognanholding@gmail.com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915 963 900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HOLDING AS</a:t>
            </a:r>
          </a:p>
        </p:txBody>
      </p:sp>
    </p:spTree>
  </p:cSld>
  <p:clrMapOvr>
    <a:masterClrMapping xmlns:a="http://schemas.openxmlformats.org/drawingml/2006/main"/>
  </p:clrMapOvr>
</p:sld>
</file>