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d8d2dc5d440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3a4fe5b9e04f50"/>
  </p:sldMasterIdLst>
  <p:sldIdLst>
    <p:sldId xmlns:r="http://schemas.openxmlformats.org/officeDocument/2006/relationships" id="256" r:id="Re251576c723c4c05"/>
    <p:sldId xmlns:r="http://schemas.openxmlformats.org/officeDocument/2006/relationships" id="257" r:id="Refb96fece5bd46c6"/>
    <p:sldId xmlns:r="http://schemas.openxmlformats.org/officeDocument/2006/relationships" id="258" r:id="R06574633b79c4d39"/>
    <p:sldId xmlns:r="http://schemas.openxmlformats.org/officeDocument/2006/relationships" id="259" r:id="R7704e15d8239408b"/>
    <p:sldId xmlns:r="http://schemas.openxmlformats.org/officeDocument/2006/relationships" id="260" r:id="Rb4fff2906b9446b1"/>
    <p:sldId xmlns:r="http://schemas.openxmlformats.org/officeDocument/2006/relationships" id="261" r:id="Rf7f55f4507da4dac"/>
    <p:sldId xmlns:r="http://schemas.openxmlformats.org/officeDocument/2006/relationships" id="262" r:id="R0755734bda42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a4fe5b9e04f50" /><Relationship Type="http://schemas.openxmlformats.org/officeDocument/2006/relationships/slide" Target="/ppt/slides/slide1.xml" Id="Re251576c723c4c05" /><Relationship Type="http://schemas.openxmlformats.org/officeDocument/2006/relationships/slide" Target="/ppt/slides/slide2.xml" Id="Refb96fece5bd46c6" /><Relationship Type="http://schemas.openxmlformats.org/officeDocument/2006/relationships/slide" Target="/ppt/slides/slide3.xml" Id="R06574633b79c4d39" /><Relationship Type="http://schemas.openxmlformats.org/officeDocument/2006/relationships/slide" Target="/ppt/slides/slide4.xml" Id="R7704e15d8239408b" /><Relationship Type="http://schemas.openxmlformats.org/officeDocument/2006/relationships/slide" Target="/ppt/slides/slide5.xml" Id="Rb4fff2906b9446b1" /><Relationship Type="http://schemas.openxmlformats.org/officeDocument/2006/relationships/slide" Target="/ppt/slides/slide6.xml" Id="Rf7f55f4507da4dac" /><Relationship Type="http://schemas.openxmlformats.org/officeDocument/2006/relationships/slide" Target="/ppt/slides/slide7.xml" Id="R0755734bda42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7d6ecda6f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70ebdad94f4e" /><Relationship Type="http://schemas.openxmlformats.org/officeDocument/2006/relationships/theme" Target="/ppt/slideMasters/theme/theme1.xml" Id="Rf1bcdf16988c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170ebdad94f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f026ed6de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a82f863d0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3fa322893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d0a5bb561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79fd95c3747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8f66c5dec48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625bd9455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