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58920c3aa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188eae1814233"/>
  </p:sldMasterIdLst>
  <p:sldIdLst>
    <p:sldId xmlns:r="http://schemas.openxmlformats.org/officeDocument/2006/relationships" id="256" r:id="R3d0a061b31a046ed"/>
    <p:sldId xmlns:r="http://schemas.openxmlformats.org/officeDocument/2006/relationships" id="257" r:id="R6d481673b5564190"/>
    <p:sldId xmlns:r="http://schemas.openxmlformats.org/officeDocument/2006/relationships" id="258" r:id="Rd6822e3cadd145f6"/>
    <p:sldId xmlns:r="http://schemas.openxmlformats.org/officeDocument/2006/relationships" id="259" r:id="Rf73d8246a45d47c7"/>
    <p:sldId xmlns:r="http://schemas.openxmlformats.org/officeDocument/2006/relationships" id="260" r:id="Rf043eaf96d6743d0"/>
    <p:sldId xmlns:r="http://schemas.openxmlformats.org/officeDocument/2006/relationships" id="261" r:id="R6d615708a79c4c8c"/>
    <p:sldId xmlns:r="http://schemas.openxmlformats.org/officeDocument/2006/relationships" id="262" r:id="Rc4e73a36015e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188eae1814233" /><Relationship Type="http://schemas.openxmlformats.org/officeDocument/2006/relationships/slide" Target="/ppt/slides/slide1.xml" Id="R3d0a061b31a046ed" /><Relationship Type="http://schemas.openxmlformats.org/officeDocument/2006/relationships/slide" Target="/ppt/slides/slide2.xml" Id="R6d481673b5564190" /><Relationship Type="http://schemas.openxmlformats.org/officeDocument/2006/relationships/slide" Target="/ppt/slides/slide3.xml" Id="Rd6822e3cadd145f6" /><Relationship Type="http://schemas.openxmlformats.org/officeDocument/2006/relationships/slide" Target="/ppt/slides/slide4.xml" Id="Rf73d8246a45d47c7" /><Relationship Type="http://schemas.openxmlformats.org/officeDocument/2006/relationships/slide" Target="/ppt/slides/slide5.xml" Id="Rf043eaf96d6743d0" /><Relationship Type="http://schemas.openxmlformats.org/officeDocument/2006/relationships/slide" Target="/ppt/slides/slide6.xml" Id="R6d615708a79c4c8c" /><Relationship Type="http://schemas.openxmlformats.org/officeDocument/2006/relationships/slide" Target="/ppt/slides/slide7.xml" Id="Rc4e73a36015e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73c392244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e83eab2d404a" /><Relationship Type="http://schemas.openxmlformats.org/officeDocument/2006/relationships/theme" Target="/ppt/slideMasters/theme/theme1.xml" Id="R70106af25e2a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9e83eab2d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c9268443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1d349765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f13a571d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6ecd5bdc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0966e87d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8e2bdf3bc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6090f164b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