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a3b545915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5a5360f994ee5"/>
  </p:sldMasterIdLst>
  <p:sldIdLst>
    <p:sldId xmlns:r="http://schemas.openxmlformats.org/officeDocument/2006/relationships" id="256" r:id="R753c6ef93c8f4ac8"/>
    <p:sldId xmlns:r="http://schemas.openxmlformats.org/officeDocument/2006/relationships" id="257" r:id="R076af46bab8c44d3"/>
    <p:sldId xmlns:r="http://schemas.openxmlformats.org/officeDocument/2006/relationships" id="258" r:id="R1c3a256032ce4f01"/>
    <p:sldId xmlns:r="http://schemas.openxmlformats.org/officeDocument/2006/relationships" id="259" r:id="Rabd470f0779847d5"/>
    <p:sldId xmlns:r="http://schemas.openxmlformats.org/officeDocument/2006/relationships" id="260" r:id="Redcb33fbf04247e7"/>
    <p:sldId xmlns:r="http://schemas.openxmlformats.org/officeDocument/2006/relationships" id="261" r:id="Re63d422deaf64d63"/>
    <p:sldId xmlns:r="http://schemas.openxmlformats.org/officeDocument/2006/relationships" id="262" r:id="R198f8363f7f3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5a5360f994ee5" /><Relationship Type="http://schemas.openxmlformats.org/officeDocument/2006/relationships/slide" Target="/ppt/slides/slide1.xml" Id="R753c6ef93c8f4ac8" /><Relationship Type="http://schemas.openxmlformats.org/officeDocument/2006/relationships/slide" Target="/ppt/slides/slide2.xml" Id="R076af46bab8c44d3" /><Relationship Type="http://schemas.openxmlformats.org/officeDocument/2006/relationships/slide" Target="/ppt/slides/slide3.xml" Id="R1c3a256032ce4f01" /><Relationship Type="http://schemas.openxmlformats.org/officeDocument/2006/relationships/slide" Target="/ppt/slides/slide4.xml" Id="Rabd470f0779847d5" /><Relationship Type="http://schemas.openxmlformats.org/officeDocument/2006/relationships/slide" Target="/ppt/slides/slide5.xml" Id="Redcb33fbf04247e7" /><Relationship Type="http://schemas.openxmlformats.org/officeDocument/2006/relationships/slide" Target="/ppt/slides/slide6.xml" Id="Re63d422deaf64d63" /><Relationship Type="http://schemas.openxmlformats.org/officeDocument/2006/relationships/slide" Target="/ppt/slides/slide7.xml" Id="R198f8363f7f3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f36deed8e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bc57e4684e63" /><Relationship Type="http://schemas.openxmlformats.org/officeDocument/2006/relationships/theme" Target="/ppt/slideMasters/theme/theme1.xml" Id="R2bfd5935dcd6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fbc57e468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4084e729e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30981fe75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5a545c87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ea5009f9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7649e12ed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4a03970bf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0a876d1e4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Økonomene AS, 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