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220ad57df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521cc02a844df"/>
  </p:sldMasterIdLst>
  <p:sldIdLst>
    <p:sldId xmlns:r="http://schemas.openxmlformats.org/officeDocument/2006/relationships" id="256" r:id="Rd620fc86d2634fcd"/>
    <p:sldId xmlns:r="http://schemas.openxmlformats.org/officeDocument/2006/relationships" id="257" r:id="R6f8a63005e184ffd"/>
    <p:sldId xmlns:r="http://schemas.openxmlformats.org/officeDocument/2006/relationships" id="258" r:id="R1c9b5e0cb1a84541"/>
    <p:sldId xmlns:r="http://schemas.openxmlformats.org/officeDocument/2006/relationships" id="259" r:id="R9f8a9c8e206041fe"/>
    <p:sldId xmlns:r="http://schemas.openxmlformats.org/officeDocument/2006/relationships" id="260" r:id="R3254793a185143ce"/>
    <p:sldId xmlns:r="http://schemas.openxmlformats.org/officeDocument/2006/relationships" id="261" r:id="R181c3af6d4464bcd"/>
    <p:sldId xmlns:r="http://schemas.openxmlformats.org/officeDocument/2006/relationships" id="262" r:id="R4d1b314a2a26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521cc02a844df" /><Relationship Type="http://schemas.openxmlformats.org/officeDocument/2006/relationships/slide" Target="/ppt/slides/slide1.xml" Id="Rd620fc86d2634fcd" /><Relationship Type="http://schemas.openxmlformats.org/officeDocument/2006/relationships/slide" Target="/ppt/slides/slide2.xml" Id="R6f8a63005e184ffd" /><Relationship Type="http://schemas.openxmlformats.org/officeDocument/2006/relationships/slide" Target="/ppt/slides/slide3.xml" Id="R1c9b5e0cb1a84541" /><Relationship Type="http://schemas.openxmlformats.org/officeDocument/2006/relationships/slide" Target="/ppt/slides/slide4.xml" Id="R9f8a9c8e206041fe" /><Relationship Type="http://schemas.openxmlformats.org/officeDocument/2006/relationships/slide" Target="/ppt/slides/slide5.xml" Id="R3254793a185143ce" /><Relationship Type="http://schemas.openxmlformats.org/officeDocument/2006/relationships/slide" Target="/ppt/slides/slide6.xml" Id="R181c3af6d4464bcd" /><Relationship Type="http://schemas.openxmlformats.org/officeDocument/2006/relationships/slide" Target="/ppt/slides/slide7.xml" Id="R4d1b314a2a26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7f77c1238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72e145324fa4" /><Relationship Type="http://schemas.openxmlformats.org/officeDocument/2006/relationships/theme" Target="/ppt/slideMasters/theme/theme1.xml" Id="R7ccd715fbe80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e72e14532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0044551e5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7774d580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9cdd03c3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b8a20106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c138a9b27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cb667b1d4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f4ad33cf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