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0d5419965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5cbd204f540a6"/>
  </p:sldMasterIdLst>
  <p:sldIdLst>
    <p:sldId xmlns:r="http://schemas.openxmlformats.org/officeDocument/2006/relationships" id="256" r:id="Rd7b3b16db904424c"/>
    <p:sldId xmlns:r="http://schemas.openxmlformats.org/officeDocument/2006/relationships" id="257" r:id="Rbdce7c9304114788"/>
    <p:sldId xmlns:r="http://schemas.openxmlformats.org/officeDocument/2006/relationships" id="258" r:id="R484c1de5f3cf4fc9"/>
    <p:sldId xmlns:r="http://schemas.openxmlformats.org/officeDocument/2006/relationships" id="259" r:id="R8c52bea19de14137"/>
    <p:sldId xmlns:r="http://schemas.openxmlformats.org/officeDocument/2006/relationships" id="260" r:id="R40293d1702e14f94"/>
    <p:sldId xmlns:r="http://schemas.openxmlformats.org/officeDocument/2006/relationships" id="261" r:id="Ra0ef2edc114b4f58"/>
    <p:sldId xmlns:r="http://schemas.openxmlformats.org/officeDocument/2006/relationships" id="262" r:id="R2b52bdf1fe00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5cbd204f540a6" /><Relationship Type="http://schemas.openxmlformats.org/officeDocument/2006/relationships/slide" Target="/ppt/slides/slide1.xml" Id="Rd7b3b16db904424c" /><Relationship Type="http://schemas.openxmlformats.org/officeDocument/2006/relationships/slide" Target="/ppt/slides/slide2.xml" Id="Rbdce7c9304114788" /><Relationship Type="http://schemas.openxmlformats.org/officeDocument/2006/relationships/slide" Target="/ppt/slides/slide3.xml" Id="R484c1de5f3cf4fc9" /><Relationship Type="http://schemas.openxmlformats.org/officeDocument/2006/relationships/slide" Target="/ppt/slides/slide4.xml" Id="R8c52bea19de14137" /><Relationship Type="http://schemas.openxmlformats.org/officeDocument/2006/relationships/slide" Target="/ppt/slides/slide5.xml" Id="R40293d1702e14f94" /><Relationship Type="http://schemas.openxmlformats.org/officeDocument/2006/relationships/slide" Target="/ppt/slides/slide6.xml" Id="Ra0ef2edc114b4f58" /><Relationship Type="http://schemas.openxmlformats.org/officeDocument/2006/relationships/slide" Target="/ppt/slides/slide7.xml" Id="R2b52bdf1fe00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e58c55425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d022efb54bbb" /><Relationship Type="http://schemas.openxmlformats.org/officeDocument/2006/relationships/theme" Target="/ppt/slideMasters/theme/theme1.xml" Id="R8aa8b69152f444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2d022efb5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cbebb7ed6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7381961d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043b7495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80d6c9631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8938ad765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3f87561f8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8ae60847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