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bf829a863d44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5a6d3875ba4d55"/>
  </p:sldMasterIdLst>
  <p:sldIdLst>
    <p:sldId xmlns:r="http://schemas.openxmlformats.org/officeDocument/2006/relationships" id="256" r:id="R28af1c02e20e4e0b"/>
    <p:sldId xmlns:r="http://schemas.openxmlformats.org/officeDocument/2006/relationships" id="257" r:id="R61919ef681ee4d17"/>
    <p:sldId xmlns:r="http://schemas.openxmlformats.org/officeDocument/2006/relationships" id="258" r:id="R8e202748fe3444fe"/>
    <p:sldId xmlns:r="http://schemas.openxmlformats.org/officeDocument/2006/relationships" id="259" r:id="Re5684006fbc44ee7"/>
    <p:sldId xmlns:r="http://schemas.openxmlformats.org/officeDocument/2006/relationships" id="260" r:id="Re67be775645d417a"/>
    <p:sldId xmlns:r="http://schemas.openxmlformats.org/officeDocument/2006/relationships" id="261" r:id="R1b0de1e5be164672"/>
    <p:sldId xmlns:r="http://schemas.openxmlformats.org/officeDocument/2006/relationships" id="262" r:id="R6348b364058e4e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a6d3875ba4d55" /><Relationship Type="http://schemas.openxmlformats.org/officeDocument/2006/relationships/slide" Target="/ppt/slides/slide1.xml" Id="R28af1c02e20e4e0b" /><Relationship Type="http://schemas.openxmlformats.org/officeDocument/2006/relationships/slide" Target="/ppt/slides/slide2.xml" Id="R61919ef681ee4d17" /><Relationship Type="http://schemas.openxmlformats.org/officeDocument/2006/relationships/slide" Target="/ppt/slides/slide3.xml" Id="R8e202748fe3444fe" /><Relationship Type="http://schemas.openxmlformats.org/officeDocument/2006/relationships/slide" Target="/ppt/slides/slide4.xml" Id="Re5684006fbc44ee7" /><Relationship Type="http://schemas.openxmlformats.org/officeDocument/2006/relationships/slide" Target="/ppt/slides/slide5.xml" Id="Re67be775645d417a" /><Relationship Type="http://schemas.openxmlformats.org/officeDocument/2006/relationships/slide" Target="/ppt/slides/slide6.xml" Id="R1b0de1e5be164672" /><Relationship Type="http://schemas.openxmlformats.org/officeDocument/2006/relationships/slide" Target="/ppt/slides/slide7.xml" Id="R6348b364058e4e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0ba20224a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515e99ac047e8" /><Relationship Type="http://schemas.openxmlformats.org/officeDocument/2006/relationships/theme" Target="/ppt/slideMasters/theme/theme1.xml" Id="Rb4895fd8b4c14c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3515e99ac0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4e2d52797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87ec9ab6f40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1fc0dfa97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3dbd338114f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8a760506d41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f23019bea45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de4546c284d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SEIMBAKKEN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7 224 531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7 282 269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NILS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nilskristiankrogh@gmail.com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916 131 704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