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90d03eea9748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37079104ca41b9"/>
  </p:sldMasterIdLst>
  <p:sldIdLst>
    <p:sldId xmlns:r="http://schemas.openxmlformats.org/officeDocument/2006/relationships" id="256" r:id="R9e21de2ca88547fb"/>
    <p:sldId xmlns:r="http://schemas.openxmlformats.org/officeDocument/2006/relationships" id="257" r:id="R3b624d5d438c4051"/>
    <p:sldId xmlns:r="http://schemas.openxmlformats.org/officeDocument/2006/relationships" id="258" r:id="R8cfb5d2dec3147b5"/>
    <p:sldId xmlns:r="http://schemas.openxmlformats.org/officeDocument/2006/relationships" id="259" r:id="Rdda03fbd694c484f"/>
    <p:sldId xmlns:r="http://schemas.openxmlformats.org/officeDocument/2006/relationships" id="260" r:id="Rea024bb33dd24b9b"/>
    <p:sldId xmlns:r="http://schemas.openxmlformats.org/officeDocument/2006/relationships" id="261" r:id="R60c5889c3ac94b92"/>
    <p:sldId xmlns:r="http://schemas.openxmlformats.org/officeDocument/2006/relationships" id="262" r:id="Rbb380431840d4d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7079104ca41b9" /><Relationship Type="http://schemas.openxmlformats.org/officeDocument/2006/relationships/slide" Target="/ppt/slides/slide1.xml" Id="R9e21de2ca88547fb" /><Relationship Type="http://schemas.openxmlformats.org/officeDocument/2006/relationships/slide" Target="/ppt/slides/slide2.xml" Id="R3b624d5d438c4051" /><Relationship Type="http://schemas.openxmlformats.org/officeDocument/2006/relationships/slide" Target="/ppt/slides/slide3.xml" Id="R8cfb5d2dec3147b5" /><Relationship Type="http://schemas.openxmlformats.org/officeDocument/2006/relationships/slide" Target="/ppt/slides/slide4.xml" Id="Rdda03fbd694c484f" /><Relationship Type="http://schemas.openxmlformats.org/officeDocument/2006/relationships/slide" Target="/ppt/slides/slide5.xml" Id="Rea024bb33dd24b9b" /><Relationship Type="http://schemas.openxmlformats.org/officeDocument/2006/relationships/slide" Target="/ppt/slides/slide6.xml" Id="R60c5889c3ac94b92" /><Relationship Type="http://schemas.openxmlformats.org/officeDocument/2006/relationships/slide" Target="/ppt/slides/slide7.xml" Id="Rbb380431840d4d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d8ac10bc044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4884637724e2e" /><Relationship Type="http://schemas.openxmlformats.org/officeDocument/2006/relationships/theme" Target="/ppt/slideMasters/theme/theme1.xml" Id="Rd261736c3c3744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24884637724e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1b95b92db49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0af7f1f9b48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03d1995934a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fca76066c42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ce6c7f7cb48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0f577f51147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e5e494a7841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REVISJON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17 702 961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4 358 315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3 587 441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495 748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9 891 827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SEIMBAKKEN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Ekholtveien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nkk@kroghrevisjon.no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916 131 720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