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8778adf22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7b1fb2c6a4135"/>
  </p:sldMasterIdLst>
  <p:sldIdLst>
    <p:sldId xmlns:r="http://schemas.openxmlformats.org/officeDocument/2006/relationships" id="256" r:id="R416d0801bf244fb9"/>
    <p:sldId xmlns:r="http://schemas.openxmlformats.org/officeDocument/2006/relationships" id="257" r:id="R60568d55281b48d1"/>
    <p:sldId xmlns:r="http://schemas.openxmlformats.org/officeDocument/2006/relationships" id="258" r:id="R93f6a7329e994b4f"/>
    <p:sldId xmlns:r="http://schemas.openxmlformats.org/officeDocument/2006/relationships" id="259" r:id="Rc6eb1ee58b1f47e0"/>
    <p:sldId xmlns:r="http://schemas.openxmlformats.org/officeDocument/2006/relationships" id="260" r:id="R06aa973e7b26414b"/>
    <p:sldId xmlns:r="http://schemas.openxmlformats.org/officeDocument/2006/relationships" id="261" r:id="R2f419b1d82db473b"/>
    <p:sldId xmlns:r="http://schemas.openxmlformats.org/officeDocument/2006/relationships" id="262" r:id="Rb33dbf1413b8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7b1fb2c6a4135" /><Relationship Type="http://schemas.openxmlformats.org/officeDocument/2006/relationships/slide" Target="/ppt/slides/slide1.xml" Id="R416d0801bf244fb9" /><Relationship Type="http://schemas.openxmlformats.org/officeDocument/2006/relationships/slide" Target="/ppt/slides/slide2.xml" Id="R60568d55281b48d1" /><Relationship Type="http://schemas.openxmlformats.org/officeDocument/2006/relationships/slide" Target="/ppt/slides/slide3.xml" Id="R93f6a7329e994b4f" /><Relationship Type="http://schemas.openxmlformats.org/officeDocument/2006/relationships/slide" Target="/ppt/slides/slide4.xml" Id="Rc6eb1ee58b1f47e0" /><Relationship Type="http://schemas.openxmlformats.org/officeDocument/2006/relationships/slide" Target="/ppt/slides/slide5.xml" Id="R06aa973e7b26414b" /><Relationship Type="http://schemas.openxmlformats.org/officeDocument/2006/relationships/slide" Target="/ppt/slides/slide6.xml" Id="R2f419b1d82db473b" /><Relationship Type="http://schemas.openxmlformats.org/officeDocument/2006/relationships/slide" Target="/ppt/slides/slide7.xml" Id="Rb33dbf1413b8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969a1416e3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779a62be84e3d" /><Relationship Type="http://schemas.openxmlformats.org/officeDocument/2006/relationships/theme" Target="/ppt/slideMasters/theme/theme1.xml" Id="R6f6d4a4fd1854d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779a62be84e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2defe779949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ba70fa8144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26ecc984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bb9211ec41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5e56a234e44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1937601fe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ed5cc75ba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